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handoutMasterIdLst>
    <p:handoutMasterId r:id="rId50"/>
  </p:handoutMasterIdLst>
  <p:sldIdLst>
    <p:sldId id="256" r:id="rId5"/>
    <p:sldId id="257" r:id="rId6"/>
    <p:sldId id="298" r:id="rId7"/>
    <p:sldId id="258" r:id="rId8"/>
    <p:sldId id="299"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2" r:id="rId31"/>
    <p:sldId id="281" r:id="rId32"/>
    <p:sldId id="280"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x="12192000" cy="6858000"/>
  <p:notesSz cx="6858000" cy="9144000"/>
  <p:defaultTex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84444" autoAdjust="0"/>
  </p:normalViewPr>
  <p:slideViewPr>
    <p:cSldViewPr snapToGrid="0">
      <p:cViewPr>
        <p:scale>
          <a:sx n="60" d="100"/>
          <a:sy n="60" d="100"/>
        </p:scale>
        <p:origin x="132" y="804"/>
      </p:cViewPr>
      <p:guideLst/>
    </p:cSldViewPr>
  </p:slideViewPr>
  <p:notesTextViewPr>
    <p:cViewPr>
      <p:scale>
        <a:sx n="1" d="1"/>
        <a:sy n="1" d="1"/>
      </p:scale>
      <p:origin x="0" y="0"/>
    </p:cViewPr>
  </p:notesTextViewPr>
  <p:notesViewPr>
    <p:cSldViewPr snapToGrid="0">
      <p:cViewPr varScale="1">
        <p:scale>
          <a:sx n="89" d="100"/>
          <a:sy n="89" d="100"/>
        </p:scale>
        <p:origin x="3786"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9B5B42BD-8D3B-4B09-9029-8C63687D5D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a:p>
        </p:txBody>
      </p:sp>
      <p:sp>
        <p:nvSpPr>
          <p:cNvPr id="3" name="Marcador de Posição da Data 2">
            <a:extLst>
              <a:ext uri="{FF2B5EF4-FFF2-40B4-BE49-F238E27FC236}">
                <a16:creationId xmlns:a16="http://schemas.microsoft.com/office/drawing/2014/main" id="{1E2EC764-34EA-4620-8CF9-F605D96BC3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DA4D0B-D289-44C5-ACD1-1D74B1774596}" type="datetime1">
              <a:rPr lang="pt-PT" smtClean="0"/>
              <a:t>29/01/2026</a:t>
            </a:fld>
            <a:endParaRPr lang="pt-PT" dirty="0"/>
          </a:p>
        </p:txBody>
      </p:sp>
      <p:sp>
        <p:nvSpPr>
          <p:cNvPr id="4" name="Marcador de Posição do Rodapé 3">
            <a:extLst>
              <a:ext uri="{FF2B5EF4-FFF2-40B4-BE49-F238E27FC236}">
                <a16:creationId xmlns:a16="http://schemas.microsoft.com/office/drawing/2014/main" id="{3C1FA7CC-A0A2-4292-AA1A-FFA1D3AC96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a:p>
        </p:txBody>
      </p:sp>
      <p:sp>
        <p:nvSpPr>
          <p:cNvPr id="5" name="Marcador de Posição do Número do Diapositivo 4">
            <a:extLst>
              <a:ext uri="{FF2B5EF4-FFF2-40B4-BE49-F238E27FC236}">
                <a16:creationId xmlns:a16="http://schemas.microsoft.com/office/drawing/2014/main" id="{36C9D8F1-C311-48E0-A5EA-6AC70E14D0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827EC1-36E0-417D-8141-8D14DF1BDFD9}" type="slidenum">
              <a:rPr lang="pt-PT" smtClean="0"/>
              <a:t>‹#›</a:t>
            </a:fld>
            <a:endParaRPr lang="pt-PT"/>
          </a:p>
        </p:txBody>
      </p:sp>
    </p:spTree>
    <p:extLst>
      <p:ext uri="{BB962C8B-B14F-4D97-AF65-F5344CB8AC3E}">
        <p14:creationId xmlns:p14="http://schemas.microsoft.com/office/powerpoint/2010/main" val="6458522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noProof="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9EF8C-F73B-419C-893B-8D7151F15D37}" type="datetime1">
              <a:rPr lang="pt-PT" smtClean="0"/>
              <a:pPr/>
              <a:t>29/01/2026</a:t>
            </a:fld>
            <a:endParaRPr lang="pt-PT" dirty="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PT" noProof="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PT" noProof="0"/>
              <a:t>Clique para editar os Estilos de título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noProof="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5BAF473-2665-42A7-89E3-C7BA7EB58D12}" type="slidenum">
              <a:rPr lang="pt-PT" noProof="0" smtClean="0"/>
              <a:t>‹#›</a:t>
            </a:fld>
            <a:endParaRPr lang="pt-PT" noProof="0"/>
          </a:p>
        </p:txBody>
      </p:sp>
    </p:spTree>
    <p:extLst>
      <p:ext uri="{BB962C8B-B14F-4D97-AF65-F5344CB8AC3E}">
        <p14:creationId xmlns:p14="http://schemas.microsoft.com/office/powerpoint/2010/main" val="6935489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5"/>
          </p:nvPr>
        </p:nvSpPr>
        <p:spPr/>
        <p:txBody>
          <a:bodyPr rtlCol="0"/>
          <a:lstStyle/>
          <a:p>
            <a:pPr rtl="0"/>
            <a:fld id="{35BAF473-2665-42A7-89E3-C7BA7EB58D12}" type="slidenum">
              <a:rPr lang="pt-PT" smtClean="0"/>
              <a:t>1</a:t>
            </a:fld>
            <a:endParaRPr lang="pt-PT"/>
          </a:p>
        </p:txBody>
      </p:sp>
    </p:spTree>
    <p:extLst>
      <p:ext uri="{BB962C8B-B14F-4D97-AF65-F5344CB8AC3E}">
        <p14:creationId xmlns:p14="http://schemas.microsoft.com/office/powerpoint/2010/main" val="183339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3 – Visual </a:t>
            </a:r>
            <a:r>
              <a:rPr lang="pt-PT" dirty="0" err="1"/>
              <a:t>representaion</a:t>
            </a:r>
            <a:r>
              <a:rPr lang="pt-PT" dirty="0"/>
              <a:t> </a:t>
            </a:r>
            <a:r>
              <a:rPr lang="pt-PT" dirty="0" err="1"/>
              <a:t>of</a:t>
            </a:r>
            <a:r>
              <a:rPr lang="pt-PT" dirty="0"/>
              <a:t> </a:t>
            </a:r>
            <a:r>
              <a:rPr lang="pt-PT" dirty="0" err="1"/>
              <a:t>the</a:t>
            </a:r>
            <a:r>
              <a:rPr lang="pt-PT" dirty="0"/>
              <a:t> </a:t>
            </a:r>
            <a:r>
              <a:rPr lang="pt-PT" dirty="0" err="1"/>
              <a:t>transformation</a:t>
            </a:r>
            <a:r>
              <a:rPr lang="pt-PT" dirty="0"/>
              <a:t> </a:t>
            </a:r>
            <a:r>
              <a:rPr lang="pt-PT" dirty="0" err="1"/>
              <a:t>of</a:t>
            </a:r>
            <a:r>
              <a:rPr lang="pt-PT" dirty="0"/>
              <a:t> a </a:t>
            </a:r>
            <a:r>
              <a:rPr lang="pt-PT" dirty="0" err="1"/>
              <a:t>point</a:t>
            </a:r>
            <a:r>
              <a:rPr lang="pt-PT" dirty="0"/>
              <a:t> </a:t>
            </a:r>
            <a:r>
              <a:rPr lang="pt-PT" dirty="0" err="1"/>
              <a:t>dataset</a:t>
            </a:r>
            <a:r>
              <a:rPr lang="pt-PT" dirty="0"/>
              <a:t> to a </a:t>
            </a:r>
            <a:r>
              <a:rPr lang="pt-PT" dirty="0" err="1"/>
              <a:t>grid</a:t>
            </a:r>
            <a:r>
              <a:rPr lang="pt-PT" dirty="0"/>
              <a:t> </a:t>
            </a:r>
            <a:r>
              <a:rPr lang="pt-PT" dirty="0" err="1"/>
              <a:t>dataset</a:t>
            </a:r>
            <a:r>
              <a:rPr lang="pt-PT" dirty="0"/>
              <a:t>. </a:t>
            </a:r>
            <a:r>
              <a:rPr lang="pt-PT" dirty="0" err="1"/>
              <a:t>The</a:t>
            </a:r>
            <a:r>
              <a:rPr lang="pt-PT" dirty="0"/>
              <a:t>  (alter </a:t>
            </a:r>
            <a:r>
              <a:rPr lang="pt-PT" dirty="0" err="1"/>
              <a:t>the</a:t>
            </a:r>
            <a:r>
              <a:rPr lang="pt-PT" dirty="0"/>
              <a:t> </a:t>
            </a:r>
            <a:r>
              <a:rPr lang="pt-PT" dirty="0" err="1"/>
              <a:t>order</a:t>
            </a:r>
            <a:r>
              <a:rPr lang="pt-PT" dirty="0"/>
              <a:t>)</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10</a:t>
            </a:fld>
            <a:endParaRPr lang="pt-PT" noProof="0"/>
          </a:p>
        </p:txBody>
      </p:sp>
    </p:spTree>
    <p:extLst>
      <p:ext uri="{BB962C8B-B14F-4D97-AF65-F5344CB8AC3E}">
        <p14:creationId xmlns:p14="http://schemas.microsoft.com/office/powerpoint/2010/main" val="2147794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8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Carbon</a:t>
            </a:r>
            <a:r>
              <a:rPr lang="pt-PT" dirty="0"/>
              <a:t> </a:t>
            </a:r>
            <a:r>
              <a:rPr lang="pt-PT" dirty="0" err="1"/>
              <a:t>Monoxide</a:t>
            </a:r>
            <a:r>
              <a:rPr lang="pt-PT" dirty="0"/>
              <a:t> (</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11</a:t>
            </a:fld>
            <a:endParaRPr lang="pt-PT" noProof="0"/>
          </a:p>
        </p:txBody>
      </p:sp>
    </p:spTree>
    <p:extLst>
      <p:ext uri="{BB962C8B-B14F-4D97-AF65-F5344CB8AC3E}">
        <p14:creationId xmlns:p14="http://schemas.microsoft.com/office/powerpoint/2010/main" val="4057378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9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carbon</a:t>
            </a:r>
            <a:r>
              <a:rPr lang="pt-PT" dirty="0"/>
              <a:t> </a:t>
            </a:r>
            <a:r>
              <a:rPr lang="pt-PT" dirty="0" err="1"/>
              <a:t>monoxide</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12</a:t>
            </a:fld>
            <a:endParaRPr lang="pt-PT" noProof="0"/>
          </a:p>
        </p:txBody>
      </p:sp>
    </p:spTree>
    <p:extLst>
      <p:ext uri="{BB962C8B-B14F-4D97-AF65-F5344CB8AC3E}">
        <p14:creationId xmlns:p14="http://schemas.microsoft.com/office/powerpoint/2010/main" val="237154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10 -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Nitrogen</a:t>
            </a:r>
            <a:r>
              <a:rPr lang="pt-PT" dirty="0"/>
              <a:t> </a:t>
            </a:r>
            <a:r>
              <a:rPr lang="pt-PT" dirty="0" err="1"/>
              <a:t>Dioxide</a:t>
            </a:r>
            <a:r>
              <a:rPr lang="pt-PT" dirty="0"/>
              <a:t> (</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13</a:t>
            </a:fld>
            <a:endParaRPr lang="pt-PT" noProof="0"/>
          </a:p>
        </p:txBody>
      </p:sp>
    </p:spTree>
    <p:extLst>
      <p:ext uri="{BB962C8B-B14F-4D97-AF65-F5344CB8AC3E}">
        <p14:creationId xmlns:p14="http://schemas.microsoft.com/office/powerpoint/2010/main" val="670814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11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nitrogen</a:t>
            </a:r>
            <a:r>
              <a:rPr lang="pt-PT" dirty="0"/>
              <a:t> </a:t>
            </a:r>
            <a:r>
              <a:rPr lang="pt-PT" dirty="0" err="1"/>
              <a:t>dioxide</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14</a:t>
            </a:fld>
            <a:endParaRPr lang="pt-PT" noProof="0"/>
          </a:p>
        </p:txBody>
      </p:sp>
    </p:spTree>
    <p:extLst>
      <p:ext uri="{BB962C8B-B14F-4D97-AF65-F5344CB8AC3E}">
        <p14:creationId xmlns:p14="http://schemas.microsoft.com/office/powerpoint/2010/main" val="1785701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12 -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Nitrogen</a:t>
            </a:r>
            <a:r>
              <a:rPr lang="pt-PT" dirty="0"/>
              <a:t> </a:t>
            </a:r>
            <a:r>
              <a:rPr lang="pt-PT" dirty="0" err="1"/>
              <a:t>Monoxide</a:t>
            </a:r>
            <a:r>
              <a:rPr lang="pt-PT" dirty="0"/>
              <a:t> (</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15</a:t>
            </a:fld>
            <a:endParaRPr lang="pt-PT" noProof="0"/>
          </a:p>
        </p:txBody>
      </p:sp>
    </p:spTree>
    <p:extLst>
      <p:ext uri="{BB962C8B-B14F-4D97-AF65-F5344CB8AC3E}">
        <p14:creationId xmlns:p14="http://schemas.microsoft.com/office/powerpoint/2010/main" val="1942611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14 -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nitrogen</a:t>
            </a:r>
            <a:r>
              <a:rPr lang="pt-PT" dirty="0"/>
              <a:t> </a:t>
            </a:r>
            <a:r>
              <a:rPr lang="pt-PT" dirty="0" err="1"/>
              <a:t>monoxide</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16</a:t>
            </a:fld>
            <a:endParaRPr lang="pt-PT" noProof="0"/>
          </a:p>
        </p:txBody>
      </p:sp>
    </p:spTree>
    <p:extLst>
      <p:ext uri="{BB962C8B-B14F-4D97-AF65-F5344CB8AC3E}">
        <p14:creationId xmlns:p14="http://schemas.microsoft.com/office/powerpoint/2010/main" val="204715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15 -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Particulate</a:t>
            </a:r>
            <a:r>
              <a:rPr lang="pt-PT" dirty="0"/>
              <a:t> </a:t>
            </a:r>
            <a:r>
              <a:rPr lang="pt-PT" dirty="0" err="1"/>
              <a:t>Matter</a:t>
            </a:r>
            <a:r>
              <a:rPr lang="pt-PT" dirty="0"/>
              <a:t> d &lt; 2.5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17</a:t>
            </a:fld>
            <a:endParaRPr lang="pt-PT" noProof="0"/>
          </a:p>
        </p:txBody>
      </p:sp>
    </p:spTree>
    <p:extLst>
      <p:ext uri="{BB962C8B-B14F-4D97-AF65-F5344CB8AC3E}">
        <p14:creationId xmlns:p14="http://schemas.microsoft.com/office/powerpoint/2010/main" val="1369037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16 -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Particulate</a:t>
            </a:r>
            <a:r>
              <a:rPr lang="pt-PT" dirty="0"/>
              <a:t> </a:t>
            </a:r>
            <a:r>
              <a:rPr lang="pt-PT" dirty="0" err="1"/>
              <a:t>Matter</a:t>
            </a:r>
            <a:r>
              <a:rPr lang="pt-PT" dirty="0"/>
              <a:t> d &lt; 2.5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18</a:t>
            </a:fld>
            <a:endParaRPr lang="pt-PT" noProof="0"/>
          </a:p>
        </p:txBody>
      </p:sp>
    </p:spTree>
    <p:extLst>
      <p:ext uri="{BB962C8B-B14F-4D97-AF65-F5344CB8AC3E}">
        <p14:creationId xmlns:p14="http://schemas.microsoft.com/office/powerpoint/2010/main" val="163263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Figure 17 -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Particulate</a:t>
            </a:r>
            <a:r>
              <a:rPr lang="pt-PT" dirty="0"/>
              <a:t> </a:t>
            </a:r>
            <a:r>
              <a:rPr lang="pt-PT" dirty="0" err="1"/>
              <a:t>Matter</a:t>
            </a:r>
            <a:r>
              <a:rPr lang="pt-PT" dirty="0"/>
              <a:t> d &lt; 10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19</a:t>
            </a:fld>
            <a:endParaRPr lang="pt-PT" noProof="0"/>
          </a:p>
        </p:txBody>
      </p:sp>
    </p:spTree>
    <p:extLst>
      <p:ext uri="{BB962C8B-B14F-4D97-AF65-F5344CB8AC3E}">
        <p14:creationId xmlns:p14="http://schemas.microsoft.com/office/powerpoint/2010/main" val="152345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 – </a:t>
            </a:r>
            <a:r>
              <a:rPr lang="pt-PT" dirty="0" err="1"/>
              <a:t>Regions</a:t>
            </a:r>
            <a:r>
              <a:rPr lang="pt-PT" dirty="0"/>
              <a:t> </a:t>
            </a:r>
            <a:r>
              <a:rPr lang="pt-PT" dirty="0" err="1"/>
              <a:t>defined</a:t>
            </a:r>
            <a:r>
              <a:rPr lang="pt-PT" dirty="0"/>
              <a:t> for </a:t>
            </a:r>
            <a:r>
              <a:rPr lang="pt-PT" dirty="0" err="1"/>
              <a:t>the</a:t>
            </a:r>
            <a:r>
              <a:rPr lang="pt-PT" dirty="0"/>
              <a:t> </a:t>
            </a:r>
            <a:r>
              <a:rPr lang="pt-PT" dirty="0" err="1"/>
              <a:t>current</a:t>
            </a:r>
            <a:r>
              <a:rPr lang="pt-PT" dirty="0"/>
              <a:t> </a:t>
            </a:r>
            <a:r>
              <a:rPr lang="pt-PT" dirty="0" err="1"/>
              <a:t>study</a:t>
            </a:r>
            <a:r>
              <a:rPr lang="pt-PT" dirty="0"/>
              <a:t> </a:t>
            </a:r>
            <a:r>
              <a:rPr lang="pt-PT" dirty="0" err="1"/>
              <a:t>withtin</a:t>
            </a:r>
            <a:r>
              <a:rPr lang="pt-PT" dirty="0"/>
              <a:t> </a:t>
            </a:r>
            <a:r>
              <a:rPr lang="pt-PT" dirty="0" err="1"/>
              <a:t>the</a:t>
            </a:r>
            <a:r>
              <a:rPr lang="pt-PT" dirty="0"/>
              <a:t> </a:t>
            </a:r>
            <a:r>
              <a:rPr lang="pt-PT" dirty="0" err="1"/>
              <a:t>chosen</a:t>
            </a:r>
            <a:r>
              <a:rPr lang="pt-PT" dirty="0"/>
              <a:t> </a:t>
            </a:r>
            <a:r>
              <a:rPr lang="pt-PT" dirty="0" err="1"/>
              <a:t>study</a:t>
            </a:r>
            <a:r>
              <a:rPr lang="pt-PT" dirty="0"/>
              <a:t> área – Portugal, </a:t>
            </a:r>
            <a:r>
              <a:rPr lang="pt-PT" dirty="0" err="1"/>
              <a:t>Spain</a:t>
            </a:r>
            <a:r>
              <a:rPr lang="pt-PT" dirty="0"/>
              <a:t>, </a:t>
            </a:r>
            <a:r>
              <a:rPr lang="pt-PT" dirty="0" err="1"/>
              <a:t>Italy</a:t>
            </a:r>
            <a:r>
              <a:rPr lang="pt-PT" dirty="0"/>
              <a:t> </a:t>
            </a:r>
            <a:r>
              <a:rPr lang="pt-PT" dirty="0" err="1"/>
              <a:t>and</a:t>
            </a:r>
            <a:r>
              <a:rPr lang="pt-PT" dirty="0"/>
              <a:t> </a:t>
            </a:r>
            <a:r>
              <a:rPr lang="pt-PT" dirty="0" err="1"/>
              <a:t>Greece</a:t>
            </a:r>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a:t>
            </a:fld>
            <a:endParaRPr lang="pt-PT" noProof="0"/>
          </a:p>
        </p:txBody>
      </p:sp>
    </p:spTree>
    <p:extLst>
      <p:ext uri="{BB962C8B-B14F-4D97-AF65-F5344CB8AC3E}">
        <p14:creationId xmlns:p14="http://schemas.microsoft.com/office/powerpoint/2010/main" val="300130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18 -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Particulate</a:t>
            </a:r>
            <a:r>
              <a:rPr lang="pt-PT" dirty="0"/>
              <a:t> </a:t>
            </a:r>
            <a:r>
              <a:rPr lang="pt-PT" dirty="0" err="1"/>
              <a:t>Matter</a:t>
            </a:r>
            <a:r>
              <a:rPr lang="pt-PT" dirty="0"/>
              <a:t> d &lt; 2.5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20</a:t>
            </a:fld>
            <a:endParaRPr lang="pt-PT" noProof="0"/>
          </a:p>
        </p:txBody>
      </p:sp>
    </p:spTree>
    <p:extLst>
      <p:ext uri="{BB962C8B-B14F-4D97-AF65-F5344CB8AC3E}">
        <p14:creationId xmlns:p14="http://schemas.microsoft.com/office/powerpoint/2010/main" val="940417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19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for </a:t>
            </a:r>
            <a:r>
              <a:rPr lang="pt-PT" dirty="0" err="1"/>
              <a:t>every</a:t>
            </a:r>
            <a:r>
              <a:rPr lang="pt-PT" dirty="0"/>
              <a:t> </a:t>
            </a:r>
            <a:r>
              <a:rPr lang="pt-PT" dirty="0" err="1"/>
              <a:t>fire</a:t>
            </a:r>
            <a:r>
              <a:rPr lang="pt-PT" dirty="0"/>
              <a:t> </a:t>
            </a:r>
            <a:r>
              <a:rPr lang="pt-PT" dirty="0" err="1"/>
              <a:t>label</a:t>
            </a:r>
            <a:r>
              <a:rPr lang="pt-PT" dirty="0"/>
              <a:t> for </a:t>
            </a:r>
            <a:r>
              <a:rPr lang="pt-PT" dirty="0" err="1"/>
              <a:t>Iberia</a:t>
            </a:r>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27</a:t>
            </a:fld>
            <a:endParaRPr lang="pt-PT" noProof="0"/>
          </a:p>
        </p:txBody>
      </p:sp>
    </p:spTree>
    <p:extLst>
      <p:ext uri="{BB962C8B-B14F-4D97-AF65-F5344CB8AC3E}">
        <p14:creationId xmlns:p14="http://schemas.microsoft.com/office/powerpoint/2010/main" val="3153763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Figure 20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for </a:t>
            </a:r>
            <a:r>
              <a:rPr lang="pt-PT" dirty="0" err="1"/>
              <a:t>every</a:t>
            </a:r>
            <a:r>
              <a:rPr lang="pt-PT" dirty="0"/>
              <a:t> </a:t>
            </a:r>
            <a:r>
              <a:rPr lang="pt-PT" dirty="0" err="1"/>
              <a:t>fire</a:t>
            </a:r>
            <a:r>
              <a:rPr lang="pt-PT" dirty="0"/>
              <a:t> </a:t>
            </a:r>
            <a:r>
              <a:rPr lang="pt-PT" dirty="0" err="1"/>
              <a:t>label</a:t>
            </a:r>
            <a:r>
              <a:rPr lang="pt-PT" dirty="0"/>
              <a:t> for </a:t>
            </a:r>
            <a:r>
              <a:rPr lang="pt-PT" dirty="0" err="1"/>
              <a:t>Greece</a:t>
            </a:r>
            <a:endParaRPr lang="pt-PT" dirty="0"/>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28</a:t>
            </a:fld>
            <a:endParaRPr lang="pt-PT" noProof="0"/>
          </a:p>
        </p:txBody>
      </p:sp>
    </p:spTree>
    <p:extLst>
      <p:ext uri="{BB962C8B-B14F-4D97-AF65-F5344CB8AC3E}">
        <p14:creationId xmlns:p14="http://schemas.microsoft.com/office/powerpoint/2010/main" val="3609097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Figure 21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for </a:t>
            </a:r>
            <a:r>
              <a:rPr lang="pt-PT" dirty="0" err="1"/>
              <a:t>every</a:t>
            </a:r>
            <a:r>
              <a:rPr lang="pt-PT" dirty="0"/>
              <a:t> </a:t>
            </a:r>
            <a:r>
              <a:rPr lang="pt-PT" dirty="0" err="1"/>
              <a:t>fire</a:t>
            </a:r>
            <a:r>
              <a:rPr lang="pt-PT" dirty="0"/>
              <a:t> </a:t>
            </a:r>
            <a:r>
              <a:rPr lang="pt-PT" dirty="0" err="1"/>
              <a:t>label</a:t>
            </a:r>
            <a:r>
              <a:rPr lang="pt-PT" dirty="0"/>
              <a:t> for </a:t>
            </a:r>
            <a:r>
              <a:rPr lang="pt-PT" dirty="0" err="1"/>
              <a:t>Italy</a:t>
            </a:r>
            <a:endParaRPr lang="pt-PT" dirty="0"/>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29</a:t>
            </a:fld>
            <a:endParaRPr lang="pt-PT" noProof="0"/>
          </a:p>
        </p:txBody>
      </p:sp>
    </p:spTree>
    <p:extLst>
      <p:ext uri="{BB962C8B-B14F-4D97-AF65-F5344CB8AC3E}">
        <p14:creationId xmlns:p14="http://schemas.microsoft.com/office/powerpoint/2010/main" val="24684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22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a:t>
            </a:r>
            <a:r>
              <a:rPr lang="pt-PT" dirty="0" err="1"/>
              <a:t>vs</a:t>
            </a:r>
            <a:r>
              <a:rPr lang="pt-PT" dirty="0"/>
              <a:t> </a:t>
            </a:r>
            <a:r>
              <a:rPr lang="pt-PT" dirty="0" err="1"/>
              <a:t>daily</a:t>
            </a:r>
            <a:r>
              <a:rPr lang="pt-PT" dirty="0"/>
              <a:t> </a:t>
            </a:r>
            <a:r>
              <a:rPr lang="pt-PT" dirty="0" err="1"/>
              <a:t>statistics</a:t>
            </a:r>
            <a:r>
              <a:rPr lang="pt-PT" dirty="0"/>
              <a:t> </a:t>
            </a:r>
            <a:r>
              <a:rPr lang="pt-PT" dirty="0" err="1"/>
              <a:t>of</a:t>
            </a:r>
            <a:r>
              <a:rPr lang="pt-PT" dirty="0"/>
              <a:t> </a:t>
            </a:r>
            <a:r>
              <a:rPr lang="pt-PT" dirty="0" err="1"/>
              <a:t>meteorological</a:t>
            </a:r>
            <a:r>
              <a:rPr lang="pt-PT" dirty="0"/>
              <a:t> </a:t>
            </a:r>
            <a:r>
              <a:rPr lang="pt-PT" dirty="0" err="1"/>
              <a:t>variable</a:t>
            </a:r>
            <a:r>
              <a:rPr lang="pt-PT" dirty="0"/>
              <a:t> – Total </a:t>
            </a:r>
            <a:r>
              <a:rPr lang="pt-PT" dirty="0" err="1"/>
              <a:t>Precipitation</a:t>
            </a:r>
            <a:r>
              <a:rPr lang="pt-PT" dirty="0"/>
              <a:t> (Sum), </a:t>
            </a:r>
            <a:r>
              <a:rPr lang="pt-PT" dirty="0" err="1"/>
              <a:t>Maximum</a:t>
            </a:r>
            <a:r>
              <a:rPr lang="pt-PT" dirty="0"/>
              <a:t> </a:t>
            </a:r>
            <a:r>
              <a:rPr lang="pt-PT" dirty="0" err="1"/>
              <a:t>Temperature</a:t>
            </a:r>
            <a:r>
              <a:rPr lang="pt-PT" dirty="0"/>
              <a:t> </a:t>
            </a:r>
            <a:r>
              <a:rPr lang="pt-PT" dirty="0" err="1"/>
              <a:t>and</a:t>
            </a:r>
            <a:r>
              <a:rPr lang="pt-PT" dirty="0"/>
              <a:t> </a:t>
            </a:r>
            <a:r>
              <a:rPr lang="pt-PT" dirty="0" err="1"/>
              <a:t>Maximum</a:t>
            </a:r>
            <a:r>
              <a:rPr lang="pt-PT" dirty="0"/>
              <a:t> </a:t>
            </a:r>
            <a:r>
              <a:rPr lang="pt-PT" dirty="0" err="1"/>
              <a:t>Wind</a:t>
            </a:r>
            <a:r>
              <a:rPr lang="pt-PT" dirty="0"/>
              <a:t> Speed for </a:t>
            </a:r>
            <a:r>
              <a:rPr lang="pt-PT" dirty="0" err="1"/>
              <a:t>Iberia</a:t>
            </a:r>
            <a:r>
              <a:rPr lang="pt-PT" dirty="0"/>
              <a:t> </a:t>
            </a:r>
            <a:r>
              <a:rPr lang="pt-PT" dirty="0" err="1"/>
              <a:t>over</a:t>
            </a:r>
            <a:r>
              <a:rPr lang="pt-PT" dirty="0"/>
              <a:t> </a:t>
            </a:r>
            <a:r>
              <a:rPr lang="pt-PT" dirty="0" err="1"/>
              <a:t>the</a:t>
            </a:r>
            <a:r>
              <a:rPr lang="pt-PT" dirty="0"/>
              <a:t> </a:t>
            </a:r>
            <a:r>
              <a:rPr lang="pt-PT" dirty="0" err="1"/>
              <a:t>period</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36</a:t>
            </a:fld>
            <a:endParaRPr lang="pt-PT" noProof="0"/>
          </a:p>
        </p:txBody>
      </p:sp>
    </p:spTree>
    <p:extLst>
      <p:ext uri="{BB962C8B-B14F-4D97-AF65-F5344CB8AC3E}">
        <p14:creationId xmlns:p14="http://schemas.microsoft.com/office/powerpoint/2010/main" val="548171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23 -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a:t>
            </a:r>
            <a:r>
              <a:rPr lang="pt-PT" dirty="0" err="1"/>
              <a:t>vs</a:t>
            </a:r>
            <a:r>
              <a:rPr lang="pt-PT" dirty="0"/>
              <a:t> </a:t>
            </a:r>
            <a:r>
              <a:rPr lang="pt-PT" dirty="0" err="1"/>
              <a:t>daily</a:t>
            </a:r>
            <a:r>
              <a:rPr lang="pt-PT" dirty="0"/>
              <a:t> </a:t>
            </a:r>
            <a:r>
              <a:rPr lang="pt-PT" dirty="0" err="1"/>
              <a:t>statistics</a:t>
            </a:r>
            <a:r>
              <a:rPr lang="pt-PT" dirty="0"/>
              <a:t> </a:t>
            </a:r>
            <a:r>
              <a:rPr lang="pt-PT" dirty="0" err="1"/>
              <a:t>of</a:t>
            </a:r>
            <a:r>
              <a:rPr lang="pt-PT" dirty="0"/>
              <a:t> </a:t>
            </a:r>
            <a:r>
              <a:rPr lang="pt-PT" dirty="0" err="1"/>
              <a:t>meteorological</a:t>
            </a:r>
            <a:r>
              <a:rPr lang="pt-PT" dirty="0"/>
              <a:t> </a:t>
            </a:r>
            <a:r>
              <a:rPr lang="pt-PT" dirty="0" err="1"/>
              <a:t>variable</a:t>
            </a:r>
            <a:r>
              <a:rPr lang="pt-PT" dirty="0"/>
              <a:t> – Total </a:t>
            </a:r>
            <a:r>
              <a:rPr lang="pt-PT" dirty="0" err="1"/>
              <a:t>Precipitation</a:t>
            </a:r>
            <a:r>
              <a:rPr lang="pt-PT" dirty="0"/>
              <a:t> (Sum), </a:t>
            </a:r>
            <a:r>
              <a:rPr lang="pt-PT" dirty="0" err="1"/>
              <a:t>Maximum</a:t>
            </a:r>
            <a:r>
              <a:rPr lang="pt-PT" dirty="0"/>
              <a:t> </a:t>
            </a:r>
            <a:r>
              <a:rPr lang="pt-PT" dirty="0" err="1"/>
              <a:t>Temperature</a:t>
            </a:r>
            <a:r>
              <a:rPr lang="pt-PT" dirty="0"/>
              <a:t> </a:t>
            </a:r>
            <a:r>
              <a:rPr lang="pt-PT" dirty="0" err="1"/>
              <a:t>and</a:t>
            </a:r>
            <a:r>
              <a:rPr lang="pt-PT" dirty="0"/>
              <a:t> </a:t>
            </a:r>
            <a:r>
              <a:rPr lang="pt-PT" dirty="0" err="1"/>
              <a:t>Maximum</a:t>
            </a:r>
            <a:r>
              <a:rPr lang="pt-PT" dirty="0"/>
              <a:t> </a:t>
            </a:r>
            <a:r>
              <a:rPr lang="pt-PT" dirty="0" err="1"/>
              <a:t>Wind</a:t>
            </a:r>
            <a:r>
              <a:rPr lang="pt-PT" dirty="0"/>
              <a:t> Speed for </a:t>
            </a:r>
            <a:r>
              <a:rPr lang="pt-PT" dirty="0" err="1"/>
              <a:t>Italy</a:t>
            </a:r>
            <a:r>
              <a:rPr lang="pt-PT" dirty="0"/>
              <a:t> </a:t>
            </a:r>
            <a:r>
              <a:rPr lang="pt-PT" dirty="0" err="1"/>
              <a:t>over</a:t>
            </a:r>
            <a:r>
              <a:rPr lang="pt-PT" dirty="0"/>
              <a:t> </a:t>
            </a:r>
            <a:r>
              <a:rPr lang="pt-PT" dirty="0" err="1"/>
              <a:t>the</a:t>
            </a:r>
            <a:r>
              <a:rPr lang="pt-PT" dirty="0"/>
              <a:t> </a:t>
            </a:r>
            <a:r>
              <a:rPr lang="pt-PT" dirty="0" err="1"/>
              <a:t>period</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37</a:t>
            </a:fld>
            <a:endParaRPr lang="pt-PT" noProof="0"/>
          </a:p>
        </p:txBody>
      </p:sp>
    </p:spTree>
    <p:extLst>
      <p:ext uri="{BB962C8B-B14F-4D97-AF65-F5344CB8AC3E}">
        <p14:creationId xmlns:p14="http://schemas.microsoft.com/office/powerpoint/2010/main" val="187960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24 -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a:t>
            </a:r>
            <a:r>
              <a:rPr lang="pt-PT" dirty="0" err="1"/>
              <a:t>vs</a:t>
            </a:r>
            <a:r>
              <a:rPr lang="pt-PT" dirty="0"/>
              <a:t> </a:t>
            </a:r>
            <a:r>
              <a:rPr lang="pt-PT" dirty="0" err="1"/>
              <a:t>daily</a:t>
            </a:r>
            <a:r>
              <a:rPr lang="pt-PT" dirty="0"/>
              <a:t> </a:t>
            </a:r>
            <a:r>
              <a:rPr lang="pt-PT" dirty="0" err="1"/>
              <a:t>statistics</a:t>
            </a:r>
            <a:r>
              <a:rPr lang="pt-PT" dirty="0"/>
              <a:t> </a:t>
            </a:r>
            <a:r>
              <a:rPr lang="pt-PT" dirty="0" err="1"/>
              <a:t>of</a:t>
            </a:r>
            <a:r>
              <a:rPr lang="pt-PT" dirty="0"/>
              <a:t> </a:t>
            </a:r>
            <a:r>
              <a:rPr lang="pt-PT" dirty="0" err="1"/>
              <a:t>meteorological</a:t>
            </a:r>
            <a:r>
              <a:rPr lang="pt-PT" dirty="0"/>
              <a:t> </a:t>
            </a:r>
            <a:r>
              <a:rPr lang="pt-PT" dirty="0" err="1"/>
              <a:t>variable</a:t>
            </a:r>
            <a:r>
              <a:rPr lang="pt-PT" dirty="0"/>
              <a:t> – Total </a:t>
            </a:r>
            <a:r>
              <a:rPr lang="pt-PT" dirty="0" err="1"/>
              <a:t>Precipitation</a:t>
            </a:r>
            <a:r>
              <a:rPr lang="pt-PT" dirty="0"/>
              <a:t> (Sum), </a:t>
            </a:r>
            <a:r>
              <a:rPr lang="pt-PT" dirty="0" err="1"/>
              <a:t>Maximum</a:t>
            </a:r>
            <a:r>
              <a:rPr lang="pt-PT" dirty="0"/>
              <a:t> </a:t>
            </a:r>
            <a:r>
              <a:rPr lang="pt-PT" dirty="0" err="1"/>
              <a:t>Temperature</a:t>
            </a:r>
            <a:r>
              <a:rPr lang="pt-PT" dirty="0"/>
              <a:t> </a:t>
            </a:r>
            <a:r>
              <a:rPr lang="pt-PT" dirty="0" err="1"/>
              <a:t>and</a:t>
            </a:r>
            <a:r>
              <a:rPr lang="pt-PT" dirty="0"/>
              <a:t> </a:t>
            </a:r>
            <a:r>
              <a:rPr lang="pt-PT" dirty="0" err="1"/>
              <a:t>Maximum</a:t>
            </a:r>
            <a:r>
              <a:rPr lang="pt-PT" dirty="0"/>
              <a:t> </a:t>
            </a:r>
            <a:r>
              <a:rPr lang="pt-PT" dirty="0" err="1"/>
              <a:t>Wind</a:t>
            </a:r>
            <a:r>
              <a:rPr lang="pt-PT" dirty="0"/>
              <a:t> Speed for </a:t>
            </a:r>
            <a:r>
              <a:rPr lang="pt-PT" dirty="0" err="1"/>
              <a:t>Greece</a:t>
            </a:r>
            <a:r>
              <a:rPr lang="pt-PT" dirty="0"/>
              <a:t> </a:t>
            </a:r>
            <a:r>
              <a:rPr lang="pt-PT" dirty="0" err="1"/>
              <a:t>over</a:t>
            </a:r>
            <a:r>
              <a:rPr lang="pt-PT" dirty="0"/>
              <a:t> </a:t>
            </a:r>
            <a:r>
              <a:rPr lang="pt-PT" dirty="0" err="1"/>
              <a:t>the</a:t>
            </a:r>
            <a:r>
              <a:rPr lang="pt-PT" dirty="0"/>
              <a:t> </a:t>
            </a:r>
            <a:r>
              <a:rPr lang="pt-PT" dirty="0" err="1"/>
              <a:t>period</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38</a:t>
            </a:fld>
            <a:endParaRPr lang="pt-PT" noProof="0"/>
          </a:p>
        </p:txBody>
      </p:sp>
    </p:spTree>
    <p:extLst>
      <p:ext uri="{BB962C8B-B14F-4D97-AF65-F5344CB8AC3E}">
        <p14:creationId xmlns:p14="http://schemas.microsoft.com/office/powerpoint/2010/main" val="3548431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25 - </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39</a:t>
            </a:fld>
            <a:endParaRPr lang="pt-PT" noProof="0"/>
          </a:p>
        </p:txBody>
      </p:sp>
    </p:spTree>
    <p:extLst>
      <p:ext uri="{BB962C8B-B14F-4D97-AF65-F5344CB8AC3E}">
        <p14:creationId xmlns:p14="http://schemas.microsoft.com/office/powerpoint/2010/main" val="2287190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26/27/28 - </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40</a:t>
            </a:fld>
            <a:endParaRPr lang="pt-PT" noProof="0"/>
          </a:p>
        </p:txBody>
      </p:sp>
    </p:spTree>
    <p:extLst>
      <p:ext uri="{BB962C8B-B14F-4D97-AF65-F5344CB8AC3E}">
        <p14:creationId xmlns:p14="http://schemas.microsoft.com/office/powerpoint/2010/main" val="1771240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29/30/31 - </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41</a:t>
            </a:fld>
            <a:endParaRPr lang="pt-PT" noProof="0"/>
          </a:p>
        </p:txBody>
      </p:sp>
    </p:spTree>
    <p:extLst>
      <p:ext uri="{BB962C8B-B14F-4D97-AF65-F5344CB8AC3E}">
        <p14:creationId xmlns:p14="http://schemas.microsoft.com/office/powerpoint/2010/main" val="68760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5 – </a:t>
            </a:r>
            <a:r>
              <a:rPr lang="pt-PT" dirty="0" err="1"/>
              <a:t>Grid</a:t>
            </a:r>
            <a:r>
              <a:rPr lang="pt-PT" dirty="0"/>
              <a:t> </a:t>
            </a:r>
            <a:r>
              <a:rPr lang="pt-PT" dirty="0" err="1"/>
              <a:t>masks</a:t>
            </a:r>
            <a:r>
              <a:rPr lang="pt-PT" dirty="0"/>
              <a:t> </a:t>
            </a:r>
            <a:r>
              <a:rPr lang="pt-PT" dirty="0" err="1"/>
              <a:t>created</a:t>
            </a:r>
            <a:r>
              <a:rPr lang="pt-PT" dirty="0"/>
              <a:t> to </a:t>
            </a:r>
            <a:r>
              <a:rPr lang="pt-PT" dirty="0" err="1"/>
              <a:t>represent</a:t>
            </a:r>
            <a:r>
              <a:rPr lang="pt-PT" dirty="0"/>
              <a:t> </a:t>
            </a:r>
            <a:r>
              <a:rPr lang="pt-PT" dirty="0" err="1"/>
              <a:t>the</a:t>
            </a:r>
            <a:r>
              <a:rPr lang="pt-PT" dirty="0"/>
              <a:t> countries </a:t>
            </a:r>
            <a:r>
              <a:rPr lang="pt-PT" dirty="0" err="1"/>
              <a:t>chosen</a:t>
            </a:r>
            <a:r>
              <a:rPr lang="pt-PT" dirty="0"/>
              <a:t> </a:t>
            </a:r>
            <a:r>
              <a:rPr lang="pt-PT" dirty="0" err="1"/>
              <a:t>within</a:t>
            </a:r>
            <a:r>
              <a:rPr lang="pt-PT" dirty="0"/>
              <a:t> </a:t>
            </a:r>
            <a:r>
              <a:rPr lang="pt-PT" dirty="0" err="1"/>
              <a:t>study</a:t>
            </a:r>
            <a:r>
              <a:rPr lang="pt-PT" dirty="0"/>
              <a:t> área. </a:t>
            </a:r>
            <a:r>
              <a:rPr lang="pt-PT" dirty="0" err="1"/>
              <a:t>Resolution</a:t>
            </a:r>
            <a:r>
              <a:rPr lang="pt-PT" dirty="0"/>
              <a:t> 0.75ºx0.75º</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a:t>
            </a:fld>
            <a:endParaRPr lang="pt-PT" noProof="0"/>
          </a:p>
        </p:txBody>
      </p:sp>
    </p:spTree>
    <p:extLst>
      <p:ext uri="{BB962C8B-B14F-4D97-AF65-F5344CB8AC3E}">
        <p14:creationId xmlns:p14="http://schemas.microsoft.com/office/powerpoint/2010/main" val="322498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Appendix 1 – Representation of FRP intensity for study area, in particular the concentration of fires in the north of Iberia, to explain reason of masks creation. All FRP values below 50 MW were removed to better capture more intense fires</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4</a:t>
            </a:fld>
            <a:endParaRPr lang="pt-PT" noProof="0"/>
          </a:p>
        </p:txBody>
      </p:sp>
    </p:spTree>
    <p:extLst>
      <p:ext uri="{BB962C8B-B14F-4D97-AF65-F5344CB8AC3E}">
        <p14:creationId xmlns:p14="http://schemas.microsoft.com/office/powerpoint/2010/main" val="162458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AE416-9031-7347-4175-28A76E00D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FB830A-CAF1-8AB8-7F40-7CF1C5262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8FB69-4C4E-F513-5E4D-5D0BDE4E0811}"/>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Figure 4 – Representation of FRP data, classified by FRP </a:t>
            </a:r>
            <a:r>
              <a:rPr lang="en-GB" sz="1200" kern="1200" dirty="0" err="1">
                <a:solidFill>
                  <a:schemeClr val="tx1"/>
                </a:solidFill>
                <a:effectLst/>
                <a:latin typeface="+mn-lt"/>
                <a:ea typeface="+mn-ea"/>
                <a:cs typeface="+mn-cs"/>
              </a:rPr>
              <a:t>instensity</a:t>
            </a:r>
            <a:endParaRPr lang="pt-PT"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BD0F646-96A8-AC26-250E-7FD1FDF20B2B}"/>
              </a:ext>
            </a:extLst>
          </p:cNvPr>
          <p:cNvSpPr>
            <a:spLocks noGrp="1"/>
          </p:cNvSpPr>
          <p:nvPr>
            <p:ph type="sldNum" sz="quarter" idx="5"/>
          </p:nvPr>
        </p:nvSpPr>
        <p:spPr/>
        <p:txBody>
          <a:bodyPr/>
          <a:lstStyle/>
          <a:p>
            <a:pPr rtl="0"/>
            <a:fld id="{35BAF473-2665-42A7-89E3-C7BA7EB58D12}" type="slidenum">
              <a:rPr lang="pt-PT" noProof="0" smtClean="0"/>
              <a:t>5</a:t>
            </a:fld>
            <a:endParaRPr lang="pt-PT" noProof="0"/>
          </a:p>
        </p:txBody>
      </p:sp>
    </p:spTree>
    <p:extLst>
      <p:ext uri="{BB962C8B-B14F-4D97-AF65-F5344CB8AC3E}">
        <p14:creationId xmlns:p14="http://schemas.microsoft.com/office/powerpoint/2010/main" val="2906293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0" kern="1200" dirty="0">
                <a:solidFill>
                  <a:schemeClr val="tx1"/>
                </a:solidFill>
                <a:effectLst/>
                <a:latin typeface="+mn-lt"/>
                <a:ea typeface="+mn-ea"/>
                <a:cs typeface="+mn-cs"/>
              </a:rPr>
              <a:t>Figure 3 - Time series of daily sum of FRP values by region from 2003 to 2024 </a:t>
            </a:r>
            <a:endParaRPr lang="pt-PT"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6</a:t>
            </a:fld>
            <a:endParaRPr lang="pt-PT" noProof="0"/>
          </a:p>
        </p:txBody>
      </p:sp>
    </p:spTree>
    <p:extLst>
      <p:ext uri="{BB962C8B-B14F-4D97-AF65-F5344CB8AC3E}">
        <p14:creationId xmlns:p14="http://schemas.microsoft.com/office/powerpoint/2010/main" val="245152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dirty="0">
                <a:solidFill>
                  <a:schemeClr val="tx1"/>
                </a:solidFill>
                <a:effectLst/>
                <a:latin typeface="+mn-lt"/>
                <a:ea typeface="+mn-ea"/>
                <a:cs typeface="+mn-cs"/>
              </a:rPr>
              <a:t>Figure 4 - Monthly variability across all years of FRP values (2003-2024)</a:t>
            </a:r>
            <a:endParaRPr lang="pt-PT" sz="1200" i="1" kern="1200" dirty="0">
              <a:solidFill>
                <a:schemeClr val="tx1"/>
              </a:solidFill>
              <a:effectLst/>
              <a:latin typeface="+mn-lt"/>
              <a:ea typeface="+mn-ea"/>
              <a:cs typeface="+mn-cs"/>
            </a:endParaRPr>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7</a:t>
            </a:fld>
            <a:endParaRPr lang="pt-PT" noProof="0"/>
          </a:p>
        </p:txBody>
      </p:sp>
    </p:spTree>
    <p:extLst>
      <p:ext uri="{BB962C8B-B14F-4D97-AF65-F5344CB8AC3E}">
        <p14:creationId xmlns:p14="http://schemas.microsoft.com/office/powerpoint/2010/main" val="2380828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5 - </a:t>
            </a:r>
            <a:r>
              <a:rPr lang="en-GB" sz="1200" kern="1200" dirty="0">
                <a:solidFill>
                  <a:schemeClr val="tx1"/>
                </a:solidFill>
                <a:effectLst/>
                <a:latin typeface="+mn-lt"/>
                <a:ea typeface="+mn-ea"/>
                <a:cs typeface="+mn-cs"/>
              </a:rPr>
              <a:t>Total of FRP for each region by year (2003-2024)</a:t>
            </a:r>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8</a:t>
            </a:fld>
            <a:endParaRPr lang="pt-PT" noProof="0"/>
          </a:p>
        </p:txBody>
      </p:sp>
    </p:spTree>
    <p:extLst>
      <p:ext uri="{BB962C8B-B14F-4D97-AF65-F5344CB8AC3E}">
        <p14:creationId xmlns:p14="http://schemas.microsoft.com/office/powerpoint/2010/main" val="1640407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a:solidFill>
                  <a:schemeClr val="tx1"/>
                </a:solidFill>
                <a:effectLst/>
                <a:latin typeface="+mn-lt"/>
                <a:ea typeface="+mn-ea"/>
                <a:cs typeface="+mn-cs"/>
              </a:rPr>
              <a:t>Figure 6 - Total number of hotspots by year, between 2003-2024, for each region</a:t>
            </a:r>
            <a:endParaRPr lang="pt-PT" sz="1200" i="1" kern="1200" dirty="0">
              <a:solidFill>
                <a:schemeClr val="tx1"/>
              </a:solidFill>
              <a:effectLst/>
              <a:latin typeface="+mn-lt"/>
              <a:ea typeface="+mn-ea"/>
              <a:cs typeface="+mn-cs"/>
            </a:endParaRPr>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9</a:t>
            </a:fld>
            <a:endParaRPr lang="pt-PT" noProof="0"/>
          </a:p>
        </p:txBody>
      </p:sp>
    </p:spTree>
    <p:extLst>
      <p:ext uri="{BB962C8B-B14F-4D97-AF65-F5344CB8AC3E}">
        <p14:creationId xmlns:p14="http://schemas.microsoft.com/office/powerpoint/2010/main" val="241942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bg>
      <p:bgPr>
        <a:solidFill>
          <a:schemeClr val="accent1"/>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3215B1E-B289-4C56-BCC0-2AB8CF93E2A1}"/>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2465970"/>
            <a:ext cx="5739882" cy="2387600"/>
          </a:xfrm>
        </p:spPr>
        <p:txBody>
          <a:bodyPr rtlCol="0" anchor="b">
            <a:normAutofit/>
          </a:bodyPr>
          <a:lstStyle>
            <a:lvl1pPr algn="l">
              <a:defRPr sz="5400" b="1">
                <a:solidFill>
                  <a:schemeClr val="bg1"/>
                </a:solidFill>
              </a:defRPr>
            </a:lvl1pPr>
          </a:lstStyle>
          <a:p>
            <a:pPr rtl="0"/>
            <a:r>
              <a:rPr lang="pt-PT" noProof="0"/>
              <a:t>Clique para editar o estilo do título do Modelo Global</a:t>
            </a:r>
          </a:p>
        </p:txBody>
      </p:sp>
      <p:sp>
        <p:nvSpPr>
          <p:cNvPr id="3" name="Subtítulo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838200" y="5159827"/>
            <a:ext cx="5739882" cy="783773"/>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PT" noProof="0"/>
              <a:t>Clique para editar o estilo do subtítulo do Modelo Global</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rganograma">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695037"/>
            <a:ext cx="4573200" cy="1325563"/>
          </a:xfrm>
        </p:spPr>
        <p:txBody>
          <a:bodyPr rtlCol="0"/>
          <a:lstStyle>
            <a:lvl1pPr algn="l">
              <a:defRPr b="1">
                <a:solidFill>
                  <a:schemeClr val="accent4"/>
                </a:solidFill>
              </a:defRPr>
            </a:lvl1pPr>
          </a:lstStyle>
          <a:p>
            <a:pPr rtl="0"/>
            <a:r>
              <a:rPr lang="pt-PT" noProof="0"/>
              <a:t>Clique para editar o estilo do título do Modelo Global</a:t>
            </a:r>
          </a:p>
        </p:txBody>
      </p:sp>
      <p:sp>
        <p:nvSpPr>
          <p:cNvPr id="9" name="Marcador de Posição do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5021635" y="2039382"/>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4" name="Marcador de Posição do Texto 8">
            <a:extLst>
              <a:ext uri="{FF2B5EF4-FFF2-40B4-BE49-F238E27FC236}">
                <a16:creationId xmlns:a16="http://schemas.microsoft.com/office/drawing/2014/main" id="{16CC17AD-6E52-42E9-989B-FB086C64DFD1}"/>
              </a:ext>
            </a:extLst>
          </p:cNvPr>
          <p:cNvSpPr>
            <a:spLocks noGrp="1"/>
          </p:cNvSpPr>
          <p:nvPr>
            <p:ph type="body" sz="quarter" idx="46" hasCustomPrompt="1"/>
          </p:nvPr>
        </p:nvSpPr>
        <p:spPr>
          <a:xfrm>
            <a:off x="5021635" y="2408260"/>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6" name="Marcador de Posição do Texto 8">
            <a:extLst>
              <a:ext uri="{FF2B5EF4-FFF2-40B4-BE49-F238E27FC236}">
                <a16:creationId xmlns:a16="http://schemas.microsoft.com/office/drawing/2014/main" id="{D36B0D72-6C95-4E3A-A679-D94CB154306B}"/>
              </a:ext>
            </a:extLst>
          </p:cNvPr>
          <p:cNvSpPr>
            <a:spLocks noGrp="1"/>
          </p:cNvSpPr>
          <p:nvPr>
            <p:ph type="body" sz="quarter" idx="47" hasCustomPrompt="1"/>
          </p:nvPr>
        </p:nvSpPr>
        <p:spPr>
          <a:xfrm>
            <a:off x="5043407" y="4770420"/>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7" name="Marcador de Posição do Texto 8">
            <a:extLst>
              <a:ext uri="{FF2B5EF4-FFF2-40B4-BE49-F238E27FC236}">
                <a16:creationId xmlns:a16="http://schemas.microsoft.com/office/drawing/2014/main" id="{7E6E1537-8CF9-4C86-8E25-29BFFDAFDDD2}"/>
              </a:ext>
            </a:extLst>
          </p:cNvPr>
          <p:cNvSpPr>
            <a:spLocks noGrp="1"/>
          </p:cNvSpPr>
          <p:nvPr>
            <p:ph type="body" sz="quarter" idx="48" hasCustomPrompt="1"/>
          </p:nvPr>
        </p:nvSpPr>
        <p:spPr>
          <a:xfrm>
            <a:off x="5043407" y="5139298"/>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8" name="Marcador de Posição do Texto 8">
            <a:extLst>
              <a:ext uri="{FF2B5EF4-FFF2-40B4-BE49-F238E27FC236}">
                <a16:creationId xmlns:a16="http://schemas.microsoft.com/office/drawing/2014/main" id="{755E9ED2-721A-416D-AFA6-B57E6B8D8C5D}"/>
              </a:ext>
            </a:extLst>
          </p:cNvPr>
          <p:cNvSpPr>
            <a:spLocks noGrp="1"/>
          </p:cNvSpPr>
          <p:nvPr>
            <p:ph type="body" sz="quarter" idx="49" hasCustomPrompt="1"/>
          </p:nvPr>
        </p:nvSpPr>
        <p:spPr>
          <a:xfrm>
            <a:off x="2757407" y="4758255"/>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9" name="Marcador de Posição do Texto 8">
            <a:extLst>
              <a:ext uri="{FF2B5EF4-FFF2-40B4-BE49-F238E27FC236}">
                <a16:creationId xmlns:a16="http://schemas.microsoft.com/office/drawing/2014/main" id="{0DE1C87C-07E3-42FC-9B43-81D789BF794B}"/>
              </a:ext>
            </a:extLst>
          </p:cNvPr>
          <p:cNvSpPr>
            <a:spLocks noGrp="1"/>
          </p:cNvSpPr>
          <p:nvPr>
            <p:ph type="body" sz="quarter" idx="50" hasCustomPrompt="1"/>
          </p:nvPr>
        </p:nvSpPr>
        <p:spPr>
          <a:xfrm>
            <a:off x="2757407" y="5127133"/>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0" name="Marcador de Posição do Texto 8">
            <a:extLst>
              <a:ext uri="{FF2B5EF4-FFF2-40B4-BE49-F238E27FC236}">
                <a16:creationId xmlns:a16="http://schemas.microsoft.com/office/drawing/2014/main" id="{8556C5D2-9D30-44C4-95EA-DA672356995D}"/>
              </a:ext>
            </a:extLst>
          </p:cNvPr>
          <p:cNvSpPr>
            <a:spLocks noGrp="1"/>
          </p:cNvSpPr>
          <p:nvPr>
            <p:ph type="body" sz="quarter" idx="51" hasCustomPrompt="1"/>
          </p:nvPr>
        </p:nvSpPr>
        <p:spPr>
          <a:xfrm>
            <a:off x="471407" y="4770420"/>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5" name="Marcador de Posição do Texto 8">
            <a:extLst>
              <a:ext uri="{FF2B5EF4-FFF2-40B4-BE49-F238E27FC236}">
                <a16:creationId xmlns:a16="http://schemas.microsoft.com/office/drawing/2014/main" id="{BB8DD76A-44FE-4266-9CE3-FC74ACF61470}"/>
              </a:ext>
            </a:extLst>
          </p:cNvPr>
          <p:cNvSpPr>
            <a:spLocks noGrp="1"/>
          </p:cNvSpPr>
          <p:nvPr>
            <p:ph type="body" sz="quarter" idx="52" hasCustomPrompt="1"/>
          </p:nvPr>
        </p:nvSpPr>
        <p:spPr>
          <a:xfrm>
            <a:off x="471407" y="5139298"/>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6" name="Marcador de Posição do Texto 8">
            <a:extLst>
              <a:ext uri="{FF2B5EF4-FFF2-40B4-BE49-F238E27FC236}">
                <a16:creationId xmlns:a16="http://schemas.microsoft.com/office/drawing/2014/main" id="{BB7FB830-D9B0-43D8-B279-D8A3831911C7}"/>
              </a:ext>
            </a:extLst>
          </p:cNvPr>
          <p:cNvSpPr>
            <a:spLocks noGrp="1"/>
          </p:cNvSpPr>
          <p:nvPr>
            <p:ph type="body" sz="quarter" idx="53" hasCustomPrompt="1"/>
          </p:nvPr>
        </p:nvSpPr>
        <p:spPr>
          <a:xfrm>
            <a:off x="9615407" y="4758255"/>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7" name="Marcador de Posição do Texto 8">
            <a:extLst>
              <a:ext uri="{FF2B5EF4-FFF2-40B4-BE49-F238E27FC236}">
                <a16:creationId xmlns:a16="http://schemas.microsoft.com/office/drawing/2014/main" id="{DA699CE9-2DCD-4D59-B359-D7D3511A2158}"/>
              </a:ext>
            </a:extLst>
          </p:cNvPr>
          <p:cNvSpPr>
            <a:spLocks noGrp="1"/>
          </p:cNvSpPr>
          <p:nvPr>
            <p:ph type="body" sz="quarter" idx="54" hasCustomPrompt="1"/>
          </p:nvPr>
        </p:nvSpPr>
        <p:spPr>
          <a:xfrm>
            <a:off x="9615407" y="5127133"/>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8" name="Marcador de Posição do Texto 8">
            <a:extLst>
              <a:ext uri="{FF2B5EF4-FFF2-40B4-BE49-F238E27FC236}">
                <a16:creationId xmlns:a16="http://schemas.microsoft.com/office/drawing/2014/main" id="{5B0C1AF9-7ECA-4F02-B71D-97228D05B031}"/>
              </a:ext>
            </a:extLst>
          </p:cNvPr>
          <p:cNvSpPr>
            <a:spLocks noGrp="1"/>
          </p:cNvSpPr>
          <p:nvPr>
            <p:ph type="body" sz="quarter" idx="55" hasCustomPrompt="1"/>
          </p:nvPr>
        </p:nvSpPr>
        <p:spPr>
          <a:xfrm>
            <a:off x="7329407" y="4770420"/>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9" name="Marcador de Posição do Texto 8">
            <a:extLst>
              <a:ext uri="{FF2B5EF4-FFF2-40B4-BE49-F238E27FC236}">
                <a16:creationId xmlns:a16="http://schemas.microsoft.com/office/drawing/2014/main" id="{FE515F87-B08B-4273-9427-B4477D68E33E}"/>
              </a:ext>
            </a:extLst>
          </p:cNvPr>
          <p:cNvSpPr>
            <a:spLocks noGrp="1"/>
          </p:cNvSpPr>
          <p:nvPr>
            <p:ph type="body" sz="quarter" idx="56" hasCustomPrompt="1"/>
          </p:nvPr>
        </p:nvSpPr>
        <p:spPr>
          <a:xfrm>
            <a:off x="7329407" y="5139298"/>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cxnSp>
        <p:nvCxnSpPr>
          <p:cNvPr id="5" name="Conexão Reta 4">
            <a:extLst>
              <a:ext uri="{FF2B5EF4-FFF2-40B4-BE49-F238E27FC236}">
                <a16:creationId xmlns:a16="http://schemas.microsoft.com/office/drawing/2014/main" id="{02353FBD-19BF-45E4-A6F5-4217CDAAA52E}"/>
              </a:ext>
            </a:extLst>
          </p:cNvPr>
          <p:cNvCxnSpPr/>
          <p:nvPr userDrawn="1"/>
        </p:nvCxnSpPr>
        <p:spPr>
          <a:xfrm>
            <a:off x="1513114" y="3875317"/>
            <a:ext cx="9111343" cy="0"/>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sp>
        <p:nvSpPr>
          <p:cNvPr id="41" name="Marcador de Posição da Data 4">
            <a:extLst>
              <a:ext uri="{FF2B5EF4-FFF2-40B4-BE49-F238E27FC236}">
                <a16:creationId xmlns:a16="http://schemas.microsoft.com/office/drawing/2014/main" id="{BA4BCF05-CDFF-42C0-A406-D762B747C799}"/>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defRPr>
            </a:lvl1pPr>
          </a:lstStyle>
          <a:p>
            <a:pPr rtl="0"/>
            <a:r>
              <a:rPr lang="pt-PT" noProof="0"/>
              <a:t>29/07/20XX</a:t>
            </a:r>
          </a:p>
        </p:txBody>
      </p:sp>
      <p:sp>
        <p:nvSpPr>
          <p:cNvPr id="42" name="Marcador de Posição do Rodapé 5">
            <a:extLst>
              <a:ext uri="{FF2B5EF4-FFF2-40B4-BE49-F238E27FC236}">
                <a16:creationId xmlns:a16="http://schemas.microsoft.com/office/drawing/2014/main" id="{FE043986-6365-4919-A13C-B1086DCFF1BD}"/>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43" name="Marcador de Posição do Número do Diapositivo 6">
            <a:extLst>
              <a:ext uri="{FF2B5EF4-FFF2-40B4-BE49-F238E27FC236}">
                <a16:creationId xmlns:a16="http://schemas.microsoft.com/office/drawing/2014/main" id="{4FD22B22-DA9C-4B3F-A67F-D07291278BE6}"/>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cxnSp>
        <p:nvCxnSpPr>
          <p:cNvPr id="47" name="Conexão Reta 46">
            <a:extLst>
              <a:ext uri="{FF2B5EF4-FFF2-40B4-BE49-F238E27FC236}">
                <a16:creationId xmlns:a16="http://schemas.microsoft.com/office/drawing/2014/main" id="{AFAB3CE1-D027-49AE-8023-7D6E330C7E2D}"/>
              </a:ext>
            </a:extLst>
          </p:cNvPr>
          <p:cNvCxnSpPr>
            <a:cxnSpLocks/>
          </p:cNvCxnSpPr>
          <p:nvPr userDrawn="1"/>
        </p:nvCxnSpPr>
        <p:spPr>
          <a:xfrm flipV="1">
            <a:off x="6096000" y="2852057"/>
            <a:ext cx="0" cy="16437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Conexão Reta 48">
            <a:extLst>
              <a:ext uri="{FF2B5EF4-FFF2-40B4-BE49-F238E27FC236}">
                <a16:creationId xmlns:a16="http://schemas.microsoft.com/office/drawing/2014/main" id="{6B59BE6F-06DF-4031-A366-9BF6A53377C4}"/>
              </a:ext>
            </a:extLst>
          </p:cNvPr>
          <p:cNvCxnSpPr>
            <a:cxnSpLocks/>
          </p:cNvCxnSpPr>
          <p:nvPr userDrawn="1"/>
        </p:nvCxnSpPr>
        <p:spPr>
          <a:xfrm flipV="1">
            <a:off x="10611592"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Conexão Reta 53">
            <a:extLst>
              <a:ext uri="{FF2B5EF4-FFF2-40B4-BE49-F238E27FC236}">
                <a16:creationId xmlns:a16="http://schemas.microsoft.com/office/drawing/2014/main" id="{588442AB-AF81-4C81-B0CE-584EE410EB92}"/>
              </a:ext>
            </a:extLst>
          </p:cNvPr>
          <p:cNvCxnSpPr>
            <a:cxnSpLocks/>
          </p:cNvCxnSpPr>
          <p:nvPr userDrawn="1"/>
        </p:nvCxnSpPr>
        <p:spPr>
          <a:xfrm flipV="1">
            <a:off x="1513114"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Conexão Reta 55">
            <a:extLst>
              <a:ext uri="{FF2B5EF4-FFF2-40B4-BE49-F238E27FC236}">
                <a16:creationId xmlns:a16="http://schemas.microsoft.com/office/drawing/2014/main" id="{35F27884-729D-4CA6-A08A-92EBC733CCB5}"/>
              </a:ext>
            </a:extLst>
          </p:cNvPr>
          <p:cNvCxnSpPr>
            <a:cxnSpLocks/>
          </p:cNvCxnSpPr>
          <p:nvPr userDrawn="1"/>
        </p:nvCxnSpPr>
        <p:spPr>
          <a:xfrm flipV="1">
            <a:off x="3815938"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Conexão Reta 57">
            <a:extLst>
              <a:ext uri="{FF2B5EF4-FFF2-40B4-BE49-F238E27FC236}">
                <a16:creationId xmlns:a16="http://schemas.microsoft.com/office/drawing/2014/main" id="{A1F7E5A1-BEA5-447F-BED5-E18F7A1D9A37}"/>
              </a:ext>
            </a:extLst>
          </p:cNvPr>
          <p:cNvCxnSpPr>
            <a:cxnSpLocks/>
          </p:cNvCxnSpPr>
          <p:nvPr userDrawn="1"/>
        </p:nvCxnSpPr>
        <p:spPr>
          <a:xfrm flipV="1">
            <a:off x="8381011"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08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e conteúdo à direita">
    <p:bg>
      <p:bgPr>
        <a:solidFill>
          <a:schemeClr val="accent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5669280" y="2376805"/>
            <a:ext cx="5013960"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5669280" y="4150042"/>
            <a:ext cx="5013960" cy="1961198"/>
          </a:xfrm>
        </p:spPr>
        <p:txBody>
          <a:bodyPr rtlCol="0">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9" name="Retângulo 8">
            <a:extLst>
              <a:ext uri="{FF2B5EF4-FFF2-40B4-BE49-F238E27FC236}">
                <a16:creationId xmlns:a16="http://schemas.microsoft.com/office/drawing/2014/main" id="{29197FF6-6321-41EE-A0C4-DEC0761A3C01}"/>
              </a:ext>
            </a:extLst>
          </p:cNvPr>
          <p:cNvSpPr/>
          <p:nvPr userDrawn="1"/>
        </p:nvSpPr>
        <p:spPr>
          <a:xfrm>
            <a:off x="0" y="0"/>
            <a:ext cx="417576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Retângulo 10">
            <a:extLst>
              <a:ext uri="{FF2B5EF4-FFF2-40B4-BE49-F238E27FC236}">
                <a16:creationId xmlns:a16="http://schemas.microsoft.com/office/drawing/2014/main" id="{E545EFDD-D97D-44D9-8A6D-0FACEE0964B3}"/>
              </a:ext>
            </a:extLst>
          </p:cNvPr>
          <p:cNvSpPr/>
          <p:nvPr userDrawn="1"/>
        </p:nvSpPr>
        <p:spPr>
          <a:xfrm flipV="1">
            <a:off x="371856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7" name="Marcador de Posição da Data 4">
            <a:extLst>
              <a:ext uri="{FF2B5EF4-FFF2-40B4-BE49-F238E27FC236}">
                <a16:creationId xmlns:a16="http://schemas.microsoft.com/office/drawing/2014/main" id="{9ECA7294-D791-453A-AEDA-C7BC2C83BACB}"/>
              </a:ext>
            </a:extLst>
          </p:cNvPr>
          <p:cNvSpPr>
            <a:spLocks noGrp="1"/>
          </p:cNvSpPr>
          <p:nvPr>
            <p:ph type="dt" sz="half" idx="10"/>
          </p:nvPr>
        </p:nvSpPr>
        <p:spPr>
          <a:xfrm>
            <a:off x="838200" y="6356350"/>
            <a:ext cx="2743200" cy="365125"/>
          </a:xfrm>
        </p:spPr>
        <p:txBody>
          <a:bodyPr rtlCol="0"/>
          <a:lstStyle>
            <a:lvl1pPr>
              <a:defRPr sz="900">
                <a:solidFill>
                  <a:schemeClr val="accent3">
                    <a:lumMod val="75000"/>
                  </a:schemeClr>
                </a:solidFill>
              </a:defRPr>
            </a:lvl1pPr>
          </a:lstStyle>
          <a:p>
            <a:pPr rtl="0"/>
            <a:r>
              <a:rPr lang="pt-PT" noProof="0"/>
              <a:t>29/07/20XX</a:t>
            </a:r>
          </a:p>
        </p:txBody>
      </p:sp>
      <p:sp>
        <p:nvSpPr>
          <p:cNvPr id="8" name="Marcador de Posição do Rodapé 5">
            <a:extLst>
              <a:ext uri="{FF2B5EF4-FFF2-40B4-BE49-F238E27FC236}">
                <a16:creationId xmlns:a16="http://schemas.microsoft.com/office/drawing/2014/main" id="{E3F008A3-FE03-4B55-99DE-C66C7215F529}"/>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10" name="Marcador de Posição do Número do Diapositivo 6">
            <a:extLst>
              <a:ext uri="{FF2B5EF4-FFF2-40B4-BE49-F238E27FC236}">
                <a16:creationId xmlns:a16="http://schemas.microsoft.com/office/drawing/2014/main" id="{561AA2A7-90C9-48FA-A998-4CB16275ABA5}"/>
              </a:ext>
            </a:extLst>
          </p:cNvPr>
          <p:cNvSpPr>
            <a:spLocks noGrp="1"/>
          </p:cNvSpPr>
          <p:nvPr>
            <p:ph type="sldNum" sz="quarter" idx="12"/>
          </p:nvPr>
        </p:nvSpPr>
        <p:spPr>
          <a:xfrm>
            <a:off x="8610600" y="6356350"/>
            <a:ext cx="2743200"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4030503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 fechar diapositivo">
    <p:bg>
      <p:bgPr>
        <a:solidFill>
          <a:schemeClr val="accent1"/>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3215B1E-B289-4C56-BCC0-2AB8CF93E2A1}"/>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p:nvPr>
        </p:nvSpPr>
        <p:spPr>
          <a:xfrm>
            <a:off x="838200" y="2313571"/>
            <a:ext cx="4419600" cy="1659716"/>
          </a:xfrm>
        </p:spPr>
        <p:txBody>
          <a:bodyPr rtlCol="0" anchor="ctr">
            <a:normAutofit/>
          </a:bodyPr>
          <a:lstStyle>
            <a:lvl1pPr algn="ctr">
              <a:defRPr sz="5400" b="1">
                <a:solidFill>
                  <a:schemeClr val="accent4"/>
                </a:solidFill>
              </a:defRPr>
            </a:lvl1pPr>
          </a:lstStyle>
          <a:p>
            <a:pPr rtl="0"/>
            <a:r>
              <a:rPr lang="en-GB" noProof="0"/>
              <a:t>Click to edit Master title style</a:t>
            </a:r>
            <a:endParaRPr lang="pt-PT" noProof="0"/>
          </a:p>
        </p:txBody>
      </p:sp>
      <p:sp>
        <p:nvSpPr>
          <p:cNvPr id="3" name="Subtítulo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7772402" y="2348318"/>
            <a:ext cx="2743200" cy="1659715"/>
          </a:xfrm>
        </p:spPr>
        <p:txBody>
          <a:bodyPr rtlCol="0"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PT" noProof="0"/>
              <a:t>Clique para editar o estilo do subtítulo do Modelo Global</a:t>
            </a:r>
          </a:p>
        </p:txBody>
      </p:sp>
      <p:sp>
        <p:nvSpPr>
          <p:cNvPr id="4" name="Marcador de Posição da Data 3">
            <a:extLst>
              <a:ext uri="{FF2B5EF4-FFF2-40B4-BE49-F238E27FC236}">
                <a16:creationId xmlns:a16="http://schemas.microsoft.com/office/drawing/2014/main" id="{74D64503-659B-472D-ABF8-01D077EB0D83}"/>
              </a:ext>
            </a:extLst>
          </p:cNvPr>
          <p:cNvSpPr>
            <a:spLocks noGrp="1"/>
          </p:cNvSpPr>
          <p:nvPr>
            <p:ph type="dt" sz="half" idx="10"/>
          </p:nvPr>
        </p:nvSpPr>
        <p:spPr>
          <a:xfrm>
            <a:off x="838200" y="6356350"/>
            <a:ext cx="1632857" cy="365125"/>
          </a:xfrm>
        </p:spPr>
        <p:txBody>
          <a:bodyPr rtlCol="0"/>
          <a:lstStyle>
            <a:lvl1pPr>
              <a:defRPr sz="900">
                <a:solidFill>
                  <a:schemeClr val="accent5">
                    <a:lumMod val="75000"/>
                  </a:schemeClr>
                </a:solidFill>
              </a:defRPr>
            </a:lvl1pPr>
          </a:lstStyle>
          <a:p>
            <a:pPr rtl="0"/>
            <a:r>
              <a:rPr lang="pt-PT" noProof="0"/>
              <a:t>29/07/20XX</a:t>
            </a:r>
          </a:p>
        </p:txBody>
      </p:sp>
      <p:sp>
        <p:nvSpPr>
          <p:cNvPr id="5" name="Marcador de Posição do Rodapé 4">
            <a:extLst>
              <a:ext uri="{FF2B5EF4-FFF2-40B4-BE49-F238E27FC236}">
                <a16:creationId xmlns:a16="http://schemas.microsoft.com/office/drawing/2014/main" id="{FE209C12-0CED-4CD5-B463-885A793CC25E}"/>
              </a:ext>
            </a:extLst>
          </p:cNvPr>
          <p:cNvSpPr>
            <a:spLocks noGrp="1"/>
          </p:cNvSpPr>
          <p:nvPr>
            <p:ph type="ftr" sz="quarter" idx="11"/>
          </p:nvPr>
        </p:nvSpPr>
        <p:spPr>
          <a:xfrm>
            <a:off x="2743200" y="6356350"/>
            <a:ext cx="2514600" cy="365125"/>
          </a:xfrm>
        </p:spPr>
        <p:txBody>
          <a:bodyPr rtlCol="0"/>
          <a:lstStyle>
            <a:lvl1pPr algn="r">
              <a:defRPr sz="900">
                <a:solidFill>
                  <a:schemeClr val="accent5">
                    <a:lumMod val="75000"/>
                  </a:schemeClr>
                </a:solidFill>
              </a:defRPr>
            </a:lvl1pPr>
          </a:lstStyle>
          <a:p>
            <a:pPr rtl="0"/>
            <a:r>
              <a:rPr lang="pt-PT" noProof="0"/>
              <a:t>Orientação de Colaboradores</a:t>
            </a:r>
          </a:p>
        </p:txBody>
      </p:sp>
      <p:sp>
        <p:nvSpPr>
          <p:cNvPr id="6" name="Marcador de Posição do Número do Diapositivo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rtlCol="0"/>
          <a:lstStyle>
            <a:lvl1pPr>
              <a:defRPr sz="900">
                <a:solidFill>
                  <a:schemeClr val="accent1">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3390968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beçalho da Secção">
    <p:bg>
      <p:bgPr>
        <a:solidFill>
          <a:schemeClr val="accent5"/>
        </a:solidFill>
        <a:effectLst/>
      </p:bgPr>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8434EB92-62CF-4273-86A4-59223DABDBB8}"/>
              </a:ext>
            </a:extLst>
          </p:cNvPr>
          <p:cNvSpPr/>
          <p:nvPr userDrawn="1"/>
        </p:nvSpPr>
        <p:spPr>
          <a:xfrm>
            <a:off x="0" y="342900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0" name="Retângulo 9">
            <a:extLst>
              <a:ext uri="{FF2B5EF4-FFF2-40B4-BE49-F238E27FC236}">
                <a16:creationId xmlns:a16="http://schemas.microsoft.com/office/drawing/2014/main" id="{29A25F60-1F94-4EB8-AECE-53F9C3EBF6AC}"/>
              </a:ext>
            </a:extLst>
          </p:cNvPr>
          <p:cNvSpPr/>
          <p:nvPr userDrawn="1"/>
        </p:nvSpPr>
        <p:spPr>
          <a:xfrm>
            <a:off x="0" y="6509657"/>
            <a:ext cx="12192000" cy="348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3429000"/>
            <a:ext cx="10515600" cy="3080657"/>
          </a:xfrm>
        </p:spPr>
        <p:txBody>
          <a:bodyPr rtlCol="0" anchor="ctr"/>
          <a:lstStyle>
            <a:lvl1pPr>
              <a:defRPr sz="6000" b="1">
                <a:solidFill>
                  <a:schemeClr val="bg1"/>
                </a:solidFill>
              </a:defRPr>
            </a:lvl1pPr>
          </a:lstStyle>
          <a:p>
            <a:pPr rtl="0"/>
            <a:r>
              <a:rPr lang="pt-PT" noProof="0"/>
              <a:t>Clique para editar o estilo do título do Modelo Global</a:t>
            </a:r>
          </a:p>
        </p:txBody>
      </p:sp>
    </p:spTree>
    <p:extLst>
      <p:ext uri="{BB962C8B-B14F-4D97-AF65-F5344CB8AC3E}">
        <p14:creationId xmlns:p14="http://schemas.microsoft.com/office/powerpoint/2010/main" val="159165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o de equipa">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lstStyle>
            <a:lvl1pPr algn="ctr">
              <a:defRPr b="1">
                <a:solidFill>
                  <a:schemeClr val="accent4"/>
                </a:solidFill>
              </a:defRPr>
            </a:lvl1pPr>
          </a:lstStyle>
          <a:p>
            <a:pPr rtl="0"/>
            <a:r>
              <a:rPr lang="pt-PT" noProof="0"/>
              <a:t>Clique para editar o estilo do título do Modelo Global</a:t>
            </a:r>
          </a:p>
        </p:txBody>
      </p:sp>
      <p:sp>
        <p:nvSpPr>
          <p:cNvPr id="6" name="Marcador de Posição da Imagem 15">
            <a:extLst>
              <a:ext uri="{FF2B5EF4-FFF2-40B4-BE49-F238E27FC236}">
                <a16:creationId xmlns:a16="http://schemas.microsoft.com/office/drawing/2014/main" id="{A74BA5A7-7918-4C65-BAAB-14B3A1E2B4E4}"/>
              </a:ext>
            </a:extLst>
          </p:cNvPr>
          <p:cNvSpPr>
            <a:spLocks noGrp="1"/>
          </p:cNvSpPr>
          <p:nvPr>
            <p:ph type="pic" sz="quarter" idx="42"/>
          </p:nvPr>
        </p:nvSpPr>
        <p:spPr>
          <a:xfrm>
            <a:off x="152161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7" name="Marcador de Posição da Imagem 15">
            <a:extLst>
              <a:ext uri="{FF2B5EF4-FFF2-40B4-BE49-F238E27FC236}">
                <a16:creationId xmlns:a16="http://schemas.microsoft.com/office/drawing/2014/main" id="{0C5DF728-AFC5-467F-86BF-45BBD7787257}"/>
              </a:ext>
            </a:extLst>
          </p:cNvPr>
          <p:cNvSpPr>
            <a:spLocks noGrp="1"/>
          </p:cNvSpPr>
          <p:nvPr>
            <p:ph type="pic" sz="quarter" idx="43"/>
          </p:nvPr>
        </p:nvSpPr>
        <p:spPr>
          <a:xfrm>
            <a:off x="407938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8" name="Marcador de Posição da Imagem 15">
            <a:extLst>
              <a:ext uri="{FF2B5EF4-FFF2-40B4-BE49-F238E27FC236}">
                <a16:creationId xmlns:a16="http://schemas.microsoft.com/office/drawing/2014/main" id="{BBFE7B80-0990-424B-A099-BFECB5508302}"/>
              </a:ext>
            </a:extLst>
          </p:cNvPr>
          <p:cNvSpPr>
            <a:spLocks noGrp="1"/>
          </p:cNvSpPr>
          <p:nvPr>
            <p:ph type="pic" sz="quarter" idx="44"/>
          </p:nvPr>
        </p:nvSpPr>
        <p:spPr>
          <a:xfrm>
            <a:off x="663715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9" name="Marcador de Posição da Imagem 15">
            <a:extLst>
              <a:ext uri="{FF2B5EF4-FFF2-40B4-BE49-F238E27FC236}">
                <a16:creationId xmlns:a16="http://schemas.microsoft.com/office/drawing/2014/main" id="{5B4A0F3D-F23F-4072-9FF5-6CFE888CE1E0}"/>
              </a:ext>
            </a:extLst>
          </p:cNvPr>
          <p:cNvSpPr>
            <a:spLocks noGrp="1"/>
          </p:cNvSpPr>
          <p:nvPr>
            <p:ph type="pic" sz="quarter" idx="45"/>
          </p:nvPr>
        </p:nvSpPr>
        <p:spPr>
          <a:xfrm>
            <a:off x="919492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11" name="Marcador de Posição do Texto 8">
            <a:extLst>
              <a:ext uri="{FF2B5EF4-FFF2-40B4-BE49-F238E27FC236}">
                <a16:creationId xmlns:a16="http://schemas.microsoft.com/office/drawing/2014/main" id="{14F97182-060B-42D4-9BD6-AADEBB4691F8}"/>
              </a:ext>
            </a:extLst>
          </p:cNvPr>
          <p:cNvSpPr>
            <a:spLocks noGrp="1"/>
          </p:cNvSpPr>
          <p:nvPr>
            <p:ph type="body" sz="quarter" idx="33" hasCustomPrompt="1"/>
          </p:nvPr>
        </p:nvSpPr>
        <p:spPr>
          <a:xfrm>
            <a:off x="1214950"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2" name="Marcador de Posição do Texto 8">
            <a:extLst>
              <a:ext uri="{FF2B5EF4-FFF2-40B4-BE49-F238E27FC236}">
                <a16:creationId xmlns:a16="http://schemas.microsoft.com/office/drawing/2014/main" id="{0C32DCEC-D4CF-4F91-ABA7-22726A1E9925}"/>
              </a:ext>
            </a:extLst>
          </p:cNvPr>
          <p:cNvSpPr>
            <a:spLocks noGrp="1"/>
          </p:cNvSpPr>
          <p:nvPr>
            <p:ph type="body" sz="quarter" idx="46" hasCustomPrompt="1"/>
          </p:nvPr>
        </p:nvSpPr>
        <p:spPr>
          <a:xfrm>
            <a:off x="1214950"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6" name="Marcador de Posição do Texto 8">
            <a:extLst>
              <a:ext uri="{FF2B5EF4-FFF2-40B4-BE49-F238E27FC236}">
                <a16:creationId xmlns:a16="http://schemas.microsoft.com/office/drawing/2014/main" id="{04BECAB1-5EBD-4BC7-8F7A-8B4CA80746C4}"/>
              </a:ext>
            </a:extLst>
          </p:cNvPr>
          <p:cNvSpPr>
            <a:spLocks noGrp="1"/>
          </p:cNvSpPr>
          <p:nvPr>
            <p:ph type="body" sz="quarter" idx="47" hasCustomPrompt="1"/>
          </p:nvPr>
        </p:nvSpPr>
        <p:spPr>
          <a:xfrm>
            <a:off x="3764623"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7" name="Marcador de Posição do Texto 8">
            <a:extLst>
              <a:ext uri="{FF2B5EF4-FFF2-40B4-BE49-F238E27FC236}">
                <a16:creationId xmlns:a16="http://schemas.microsoft.com/office/drawing/2014/main" id="{8D671F83-5A25-4513-86E5-FFBF3BF3106F}"/>
              </a:ext>
            </a:extLst>
          </p:cNvPr>
          <p:cNvSpPr>
            <a:spLocks noGrp="1"/>
          </p:cNvSpPr>
          <p:nvPr>
            <p:ph type="body" sz="quarter" idx="48" hasCustomPrompt="1"/>
          </p:nvPr>
        </p:nvSpPr>
        <p:spPr>
          <a:xfrm>
            <a:off x="3764623"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9" name="Marcador de Posição do Texto 8">
            <a:extLst>
              <a:ext uri="{FF2B5EF4-FFF2-40B4-BE49-F238E27FC236}">
                <a16:creationId xmlns:a16="http://schemas.microsoft.com/office/drawing/2014/main" id="{F6EE3639-A148-489C-A695-7EA2313AEF3B}"/>
              </a:ext>
            </a:extLst>
          </p:cNvPr>
          <p:cNvSpPr>
            <a:spLocks noGrp="1"/>
          </p:cNvSpPr>
          <p:nvPr>
            <p:ph type="body" sz="quarter" idx="49" hasCustomPrompt="1"/>
          </p:nvPr>
        </p:nvSpPr>
        <p:spPr>
          <a:xfrm>
            <a:off x="6314296"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0" name="Marcador de Posição do Texto 8">
            <a:extLst>
              <a:ext uri="{FF2B5EF4-FFF2-40B4-BE49-F238E27FC236}">
                <a16:creationId xmlns:a16="http://schemas.microsoft.com/office/drawing/2014/main" id="{BB55BB21-9247-450C-9A9D-D2AD9161E10F}"/>
              </a:ext>
            </a:extLst>
          </p:cNvPr>
          <p:cNvSpPr>
            <a:spLocks noGrp="1"/>
          </p:cNvSpPr>
          <p:nvPr>
            <p:ph type="body" sz="quarter" idx="50" hasCustomPrompt="1"/>
          </p:nvPr>
        </p:nvSpPr>
        <p:spPr>
          <a:xfrm>
            <a:off x="6314296"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2" name="Marcador de Posição do Texto 8">
            <a:extLst>
              <a:ext uri="{FF2B5EF4-FFF2-40B4-BE49-F238E27FC236}">
                <a16:creationId xmlns:a16="http://schemas.microsoft.com/office/drawing/2014/main" id="{934A7F7B-4591-45E6-AF17-EC81162B7336}"/>
              </a:ext>
            </a:extLst>
          </p:cNvPr>
          <p:cNvSpPr>
            <a:spLocks noGrp="1"/>
          </p:cNvSpPr>
          <p:nvPr>
            <p:ph type="body" sz="quarter" idx="51" hasCustomPrompt="1"/>
          </p:nvPr>
        </p:nvSpPr>
        <p:spPr>
          <a:xfrm>
            <a:off x="8863969"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3" name="Marcador de Posição do Texto 8">
            <a:extLst>
              <a:ext uri="{FF2B5EF4-FFF2-40B4-BE49-F238E27FC236}">
                <a16:creationId xmlns:a16="http://schemas.microsoft.com/office/drawing/2014/main" id="{730702B6-2129-4FAB-8868-58B59C11FFCD}"/>
              </a:ext>
            </a:extLst>
          </p:cNvPr>
          <p:cNvSpPr>
            <a:spLocks noGrp="1"/>
          </p:cNvSpPr>
          <p:nvPr>
            <p:ph type="body" sz="quarter" idx="52" hasCustomPrompt="1"/>
          </p:nvPr>
        </p:nvSpPr>
        <p:spPr>
          <a:xfrm>
            <a:off x="8863969"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4" name="Marcador de Posição da Data 4">
            <a:extLst>
              <a:ext uri="{FF2B5EF4-FFF2-40B4-BE49-F238E27FC236}">
                <a16:creationId xmlns:a16="http://schemas.microsoft.com/office/drawing/2014/main" id="{AD0AC7DB-F500-41DA-8326-3ED61B33F924}"/>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defRPr>
            </a:lvl1pPr>
          </a:lstStyle>
          <a:p>
            <a:pPr rtl="0"/>
            <a:r>
              <a:rPr lang="pt-PT" noProof="0"/>
              <a:t>29/07/20XX</a:t>
            </a:r>
          </a:p>
        </p:txBody>
      </p:sp>
      <p:sp>
        <p:nvSpPr>
          <p:cNvPr id="25" name="Marcador de Posição do Rodapé 5">
            <a:extLst>
              <a:ext uri="{FF2B5EF4-FFF2-40B4-BE49-F238E27FC236}">
                <a16:creationId xmlns:a16="http://schemas.microsoft.com/office/drawing/2014/main" id="{798612DF-528A-42D7-8634-25EFF61598DF}"/>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26" name="Marcador de Posição do Número do Diapositivo 6">
            <a:extLst>
              <a:ext uri="{FF2B5EF4-FFF2-40B4-BE49-F238E27FC236}">
                <a16:creationId xmlns:a16="http://schemas.microsoft.com/office/drawing/2014/main" id="{1E3817B4-A707-4ACC-9CAC-E32B5E0A4F0B}"/>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66386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solidFill>
          <a:schemeClr val="accent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5669280" y="822325"/>
            <a:ext cx="5684520"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5669280" y="2595562"/>
            <a:ext cx="5684520" cy="3181034"/>
          </a:xfrm>
        </p:spPr>
        <p:txBody>
          <a:bodyPr rtlCol="0">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9" name="Retângulo 8">
            <a:extLst>
              <a:ext uri="{FF2B5EF4-FFF2-40B4-BE49-F238E27FC236}">
                <a16:creationId xmlns:a16="http://schemas.microsoft.com/office/drawing/2014/main" id="{29197FF6-6321-41EE-A0C4-DEC0761A3C01}"/>
              </a:ext>
            </a:extLst>
          </p:cNvPr>
          <p:cNvSpPr/>
          <p:nvPr userDrawn="1"/>
        </p:nvSpPr>
        <p:spPr>
          <a:xfrm>
            <a:off x="0" y="0"/>
            <a:ext cx="4175760" cy="384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Retângulo 10">
            <a:extLst>
              <a:ext uri="{FF2B5EF4-FFF2-40B4-BE49-F238E27FC236}">
                <a16:creationId xmlns:a16="http://schemas.microsoft.com/office/drawing/2014/main" id="{E545EFDD-D97D-44D9-8A6D-0FACEE0964B3}"/>
              </a:ext>
            </a:extLst>
          </p:cNvPr>
          <p:cNvSpPr/>
          <p:nvPr userDrawn="1"/>
        </p:nvSpPr>
        <p:spPr>
          <a:xfrm flipV="1">
            <a:off x="0" y="3840480"/>
            <a:ext cx="4175760" cy="2087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3" name="Retângulo 12">
            <a:extLst>
              <a:ext uri="{FF2B5EF4-FFF2-40B4-BE49-F238E27FC236}">
                <a16:creationId xmlns:a16="http://schemas.microsoft.com/office/drawing/2014/main" id="{B54E59D1-0F68-4FA3-944D-63FCD442DA66}"/>
              </a:ext>
            </a:extLst>
          </p:cNvPr>
          <p:cNvSpPr/>
          <p:nvPr userDrawn="1"/>
        </p:nvSpPr>
        <p:spPr>
          <a:xfrm flipV="1">
            <a:off x="0" y="5928360"/>
            <a:ext cx="4175760" cy="929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1" name="Marcador de Posição da Data 4">
            <a:extLst>
              <a:ext uri="{FF2B5EF4-FFF2-40B4-BE49-F238E27FC236}">
                <a16:creationId xmlns:a16="http://schemas.microsoft.com/office/drawing/2014/main" id="{2FF674D8-A0B1-4D60-AB18-A733984F7044}"/>
              </a:ext>
            </a:extLst>
          </p:cNvPr>
          <p:cNvSpPr>
            <a:spLocks noGrp="1"/>
          </p:cNvSpPr>
          <p:nvPr>
            <p:ph type="dt" sz="half" idx="10"/>
          </p:nvPr>
        </p:nvSpPr>
        <p:spPr>
          <a:xfrm>
            <a:off x="838200" y="6356350"/>
            <a:ext cx="2743200" cy="365125"/>
          </a:xfrm>
        </p:spPr>
        <p:txBody>
          <a:bodyPr rtlCol="0"/>
          <a:lstStyle>
            <a:lvl1pPr>
              <a:defRPr sz="900">
                <a:solidFill>
                  <a:schemeClr val="accent2">
                    <a:lumMod val="75000"/>
                  </a:schemeClr>
                </a:solidFill>
              </a:defRPr>
            </a:lvl1pPr>
          </a:lstStyle>
          <a:p>
            <a:pPr rtl="0"/>
            <a:r>
              <a:rPr lang="pt-PT" noProof="0"/>
              <a:t>29/07/20XX</a:t>
            </a:r>
          </a:p>
        </p:txBody>
      </p:sp>
      <p:sp>
        <p:nvSpPr>
          <p:cNvPr id="22" name="Marcador de Posição do Rodapé 5">
            <a:extLst>
              <a:ext uri="{FF2B5EF4-FFF2-40B4-BE49-F238E27FC236}">
                <a16:creationId xmlns:a16="http://schemas.microsoft.com/office/drawing/2014/main" id="{7E0AFFFB-7406-40B3-B2D5-18288BEA52C6}"/>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23" name="Marcador de Posição do Número do Diapositivo 6">
            <a:extLst>
              <a:ext uri="{FF2B5EF4-FFF2-40B4-BE49-F238E27FC236}">
                <a16:creationId xmlns:a16="http://schemas.microsoft.com/office/drawing/2014/main" id="{0D2AF818-9E4C-485A-8EA3-3BD5917D5233}"/>
              </a:ext>
            </a:extLst>
          </p:cNvPr>
          <p:cNvSpPr>
            <a:spLocks noGrp="1"/>
          </p:cNvSpPr>
          <p:nvPr>
            <p:ph type="sldNum" sz="quarter" idx="12"/>
          </p:nvPr>
        </p:nvSpPr>
        <p:spPr>
          <a:xfrm>
            <a:off x="8610600" y="6356350"/>
            <a:ext cx="2743200"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conteúdo duplo">
    <p:bg>
      <p:bgPr>
        <a:solidFill>
          <a:schemeClr val="accent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822325"/>
            <a:ext cx="5684520"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2595562"/>
            <a:ext cx="5684520" cy="441552"/>
          </a:xfrm>
        </p:spPr>
        <p:txBody>
          <a:bodyPr rtlCol="0">
            <a:normAutofit/>
          </a:bodyPr>
          <a:lstStyle>
            <a:lvl1pPr marL="0" indent="0">
              <a:lnSpc>
                <a:spcPct val="100000"/>
              </a:lnSpc>
              <a:buNone/>
              <a:defRPr lang="en-US" sz="1800" b="1" kern="1200" dirty="0" smtClean="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9" name="Retângulo 8">
            <a:extLst>
              <a:ext uri="{FF2B5EF4-FFF2-40B4-BE49-F238E27FC236}">
                <a16:creationId xmlns:a16="http://schemas.microsoft.com/office/drawing/2014/main" id="{29197FF6-6321-41EE-A0C4-DEC0761A3C01}"/>
              </a:ext>
            </a:extLst>
          </p:cNvPr>
          <p:cNvSpPr/>
          <p:nvPr userDrawn="1"/>
        </p:nvSpPr>
        <p:spPr>
          <a:xfrm>
            <a:off x="8016240" y="0"/>
            <a:ext cx="240138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Retângulo 10">
            <a:extLst>
              <a:ext uri="{FF2B5EF4-FFF2-40B4-BE49-F238E27FC236}">
                <a16:creationId xmlns:a16="http://schemas.microsoft.com/office/drawing/2014/main" id="{E545EFDD-D97D-44D9-8A6D-0FACEE0964B3}"/>
              </a:ext>
            </a:extLst>
          </p:cNvPr>
          <p:cNvSpPr/>
          <p:nvPr userDrawn="1"/>
        </p:nvSpPr>
        <p:spPr>
          <a:xfrm flipV="1">
            <a:off x="10417629" y="0"/>
            <a:ext cx="17743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3" name="Retângulo 12">
            <a:extLst>
              <a:ext uri="{FF2B5EF4-FFF2-40B4-BE49-F238E27FC236}">
                <a16:creationId xmlns:a16="http://schemas.microsoft.com/office/drawing/2014/main" id="{B54E59D1-0F68-4FA3-944D-63FCD442DA66}"/>
              </a:ext>
            </a:extLst>
          </p:cNvPr>
          <p:cNvSpPr/>
          <p:nvPr userDrawn="1"/>
        </p:nvSpPr>
        <p:spPr>
          <a:xfrm flipV="1">
            <a:off x="11800114" y="0"/>
            <a:ext cx="391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7" name="Marcador de Posição de Conteúdo 2">
            <a:extLst>
              <a:ext uri="{FF2B5EF4-FFF2-40B4-BE49-F238E27FC236}">
                <a16:creationId xmlns:a16="http://schemas.microsoft.com/office/drawing/2014/main" id="{620C3808-5997-40A2-83EF-E2136C52EFE1}"/>
              </a:ext>
            </a:extLst>
          </p:cNvPr>
          <p:cNvSpPr>
            <a:spLocks noGrp="1"/>
          </p:cNvSpPr>
          <p:nvPr>
            <p:ph idx="10" hasCustomPrompt="1"/>
          </p:nvPr>
        </p:nvSpPr>
        <p:spPr>
          <a:xfrm>
            <a:off x="838200" y="4529818"/>
            <a:ext cx="5684520" cy="441552"/>
          </a:xfrm>
        </p:spPr>
        <p:txBody>
          <a:bodyPr rtlCol="0">
            <a:normAutofit/>
          </a:bodyPr>
          <a:lstStyle>
            <a:lvl1pPr marL="0" indent="0">
              <a:lnSpc>
                <a:spcPct val="100000"/>
              </a:lnSpc>
              <a:buNone/>
              <a:defRPr lang="en-US" sz="1800" b="1" kern="1200" dirty="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1000"/>
              </a:spcBef>
              <a:buFont typeface="Arial" panose="020B0604020202020204" pitchFamily="34" charset="0"/>
              <a:buNone/>
            </a:pPr>
            <a:r>
              <a:rPr lang="pt-PT" noProof="0"/>
              <a:t>Clique para editar os Estilos de título do modelo global</a:t>
            </a:r>
          </a:p>
        </p:txBody>
      </p:sp>
      <p:sp>
        <p:nvSpPr>
          <p:cNvPr id="8" name="Marcador de Posição de Conteúdo 2">
            <a:extLst>
              <a:ext uri="{FF2B5EF4-FFF2-40B4-BE49-F238E27FC236}">
                <a16:creationId xmlns:a16="http://schemas.microsoft.com/office/drawing/2014/main" id="{EAD9A34D-2599-4944-8F4B-6953690367EE}"/>
              </a:ext>
            </a:extLst>
          </p:cNvPr>
          <p:cNvSpPr>
            <a:spLocks noGrp="1"/>
          </p:cNvSpPr>
          <p:nvPr>
            <p:ph idx="11" hasCustomPrompt="1"/>
          </p:nvPr>
        </p:nvSpPr>
        <p:spPr>
          <a:xfrm>
            <a:off x="838200" y="3040514"/>
            <a:ext cx="5684520" cy="1106942"/>
          </a:xfrm>
        </p:spPr>
        <p:txBody>
          <a:bodyPr rtlCol="0">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0" name="Marcador de Posição de Conteúdo 2">
            <a:extLst>
              <a:ext uri="{FF2B5EF4-FFF2-40B4-BE49-F238E27FC236}">
                <a16:creationId xmlns:a16="http://schemas.microsoft.com/office/drawing/2014/main" id="{4D123A04-698E-4E6B-BB2C-C4FCA2CFBB9A}"/>
              </a:ext>
            </a:extLst>
          </p:cNvPr>
          <p:cNvSpPr>
            <a:spLocks noGrp="1"/>
          </p:cNvSpPr>
          <p:nvPr>
            <p:ph idx="12" hasCustomPrompt="1"/>
          </p:nvPr>
        </p:nvSpPr>
        <p:spPr>
          <a:xfrm>
            <a:off x="838200" y="4993888"/>
            <a:ext cx="5684520" cy="1106942"/>
          </a:xfrm>
        </p:spPr>
        <p:txBody>
          <a:bodyPr rtlCol="0">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4" name="Marcador de Posição da Data 4">
            <a:extLst>
              <a:ext uri="{FF2B5EF4-FFF2-40B4-BE49-F238E27FC236}">
                <a16:creationId xmlns:a16="http://schemas.microsoft.com/office/drawing/2014/main" id="{8BC6F0B0-7E88-4658-BED0-B126DDE797A0}"/>
              </a:ext>
            </a:extLst>
          </p:cNvPr>
          <p:cNvSpPr>
            <a:spLocks noGrp="1"/>
          </p:cNvSpPr>
          <p:nvPr>
            <p:ph type="dt" sz="half" idx="13"/>
          </p:nvPr>
        </p:nvSpPr>
        <p:spPr>
          <a:xfrm>
            <a:off x="838200" y="6356350"/>
            <a:ext cx="2743200" cy="365125"/>
          </a:xfrm>
        </p:spPr>
        <p:txBody>
          <a:bodyPr rtlCol="0"/>
          <a:lstStyle>
            <a:lvl1pPr>
              <a:defRPr sz="900">
                <a:solidFill>
                  <a:schemeClr val="accent4">
                    <a:lumMod val="40000"/>
                    <a:lumOff val="60000"/>
                  </a:schemeClr>
                </a:solidFill>
              </a:defRPr>
            </a:lvl1pPr>
          </a:lstStyle>
          <a:p>
            <a:pPr rtl="0"/>
            <a:r>
              <a:rPr lang="pt-PT" noProof="0"/>
              <a:t>29/07/20XX</a:t>
            </a:r>
          </a:p>
        </p:txBody>
      </p:sp>
      <p:sp>
        <p:nvSpPr>
          <p:cNvPr id="15" name="Marcador de Posição do Rodapé 5">
            <a:extLst>
              <a:ext uri="{FF2B5EF4-FFF2-40B4-BE49-F238E27FC236}">
                <a16:creationId xmlns:a16="http://schemas.microsoft.com/office/drawing/2014/main" id="{1B454B68-B7BD-4197-BF00-63964D76348E}"/>
              </a:ext>
            </a:extLst>
          </p:cNvPr>
          <p:cNvSpPr>
            <a:spLocks noGrp="1"/>
          </p:cNvSpPr>
          <p:nvPr>
            <p:ph type="ftr" sz="quarter" idx="14"/>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16" name="Marcador de Posição do Número do Diapositivo 6">
            <a:extLst>
              <a:ext uri="{FF2B5EF4-FFF2-40B4-BE49-F238E27FC236}">
                <a16:creationId xmlns:a16="http://schemas.microsoft.com/office/drawing/2014/main" id="{BAA42605-D696-484D-B611-62CB3140EAC3}"/>
              </a:ext>
            </a:extLst>
          </p:cNvPr>
          <p:cNvSpPr>
            <a:spLocks noGrp="1"/>
          </p:cNvSpPr>
          <p:nvPr>
            <p:ph type="sldNum" sz="quarter" idx="15"/>
          </p:nvPr>
        </p:nvSpPr>
        <p:spPr>
          <a:xfrm>
            <a:off x="8610600" y="6356350"/>
            <a:ext cx="2743200" cy="365125"/>
          </a:xfrm>
        </p:spPr>
        <p:txBody>
          <a:bodyPr rtlCol="0"/>
          <a:lstStyle>
            <a:lvl1pPr>
              <a:defRPr sz="900">
                <a:solidFill>
                  <a:schemeClr val="accent5"/>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365568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e quatro conteúdos">
    <p:bg>
      <p:bgPr>
        <a:solidFill>
          <a:schemeClr val="accent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C2A3DF3F-0A0C-4018-A9D5-6DE43170F37E}"/>
              </a:ext>
            </a:extLst>
          </p:cNvPr>
          <p:cNvSpPr>
            <a:spLocks noGrp="1"/>
          </p:cNvSpPr>
          <p:nvPr>
            <p:ph type="title" hasCustomPrompt="1"/>
          </p:nvPr>
        </p:nvSpPr>
        <p:spPr>
          <a:xfrm>
            <a:off x="2024742" y="822325"/>
            <a:ext cx="9329058"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8" name="Marcador de Posição de Conteúdo 2">
            <a:extLst>
              <a:ext uri="{FF2B5EF4-FFF2-40B4-BE49-F238E27FC236}">
                <a16:creationId xmlns:a16="http://schemas.microsoft.com/office/drawing/2014/main" id="{B2E9ED8E-C27B-434B-BABA-E66DF12C5036}"/>
              </a:ext>
            </a:extLst>
          </p:cNvPr>
          <p:cNvSpPr>
            <a:spLocks noGrp="1"/>
          </p:cNvSpPr>
          <p:nvPr>
            <p:ph idx="1" hasCustomPrompt="1"/>
          </p:nvPr>
        </p:nvSpPr>
        <p:spPr>
          <a:xfrm>
            <a:off x="2024742" y="259556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0" name="Retângulo 9">
            <a:extLst>
              <a:ext uri="{FF2B5EF4-FFF2-40B4-BE49-F238E27FC236}">
                <a16:creationId xmlns:a16="http://schemas.microsoft.com/office/drawing/2014/main" id="{CA9EBAE4-D52F-453F-8270-8B6E097489BF}"/>
              </a:ext>
            </a:extLst>
          </p:cNvPr>
          <p:cNvSpPr/>
          <p:nvPr userDrawn="1"/>
        </p:nvSpPr>
        <p:spPr>
          <a:xfrm>
            <a:off x="0" y="-1"/>
            <a:ext cx="674914" cy="6857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2" name="Retângulo 11">
            <a:extLst>
              <a:ext uri="{FF2B5EF4-FFF2-40B4-BE49-F238E27FC236}">
                <a16:creationId xmlns:a16="http://schemas.microsoft.com/office/drawing/2014/main" id="{E9FC540D-D53A-486F-96EA-3488254DA8F1}"/>
              </a:ext>
            </a:extLst>
          </p:cNvPr>
          <p:cNvSpPr/>
          <p:nvPr userDrawn="1"/>
        </p:nvSpPr>
        <p:spPr>
          <a:xfrm flipV="1">
            <a:off x="674914" y="0"/>
            <a:ext cx="6749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4" name="Marcador de Posição de Conteúdo 2">
            <a:extLst>
              <a:ext uri="{FF2B5EF4-FFF2-40B4-BE49-F238E27FC236}">
                <a16:creationId xmlns:a16="http://schemas.microsoft.com/office/drawing/2014/main" id="{AA5699F8-E412-4D90-AD9E-5A933F03D673}"/>
              </a:ext>
            </a:extLst>
          </p:cNvPr>
          <p:cNvSpPr>
            <a:spLocks noGrp="1"/>
          </p:cNvSpPr>
          <p:nvPr>
            <p:ph idx="10" hasCustomPrompt="1"/>
          </p:nvPr>
        </p:nvSpPr>
        <p:spPr>
          <a:xfrm>
            <a:off x="7019111" y="259556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5" name="Marcador de Posição de Conteúdo 2">
            <a:extLst>
              <a:ext uri="{FF2B5EF4-FFF2-40B4-BE49-F238E27FC236}">
                <a16:creationId xmlns:a16="http://schemas.microsoft.com/office/drawing/2014/main" id="{3C6CD4EE-A2DF-4227-8E8E-061E1811B311}"/>
              </a:ext>
            </a:extLst>
          </p:cNvPr>
          <p:cNvSpPr>
            <a:spLocks noGrp="1"/>
          </p:cNvSpPr>
          <p:nvPr>
            <p:ph idx="11" hasCustomPrompt="1"/>
          </p:nvPr>
        </p:nvSpPr>
        <p:spPr>
          <a:xfrm>
            <a:off x="2024742" y="444613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6" name="Marcador de Posição de Conteúdo 2">
            <a:extLst>
              <a:ext uri="{FF2B5EF4-FFF2-40B4-BE49-F238E27FC236}">
                <a16:creationId xmlns:a16="http://schemas.microsoft.com/office/drawing/2014/main" id="{2BD7E863-25A7-4713-A3A0-9A5F432FE00D}"/>
              </a:ext>
            </a:extLst>
          </p:cNvPr>
          <p:cNvSpPr>
            <a:spLocks noGrp="1"/>
          </p:cNvSpPr>
          <p:nvPr>
            <p:ph idx="12" hasCustomPrompt="1"/>
          </p:nvPr>
        </p:nvSpPr>
        <p:spPr>
          <a:xfrm>
            <a:off x="7019111" y="444613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7" name="Marcador de Posição de Conteúdo 2">
            <a:extLst>
              <a:ext uri="{FF2B5EF4-FFF2-40B4-BE49-F238E27FC236}">
                <a16:creationId xmlns:a16="http://schemas.microsoft.com/office/drawing/2014/main" id="{13EEC52D-9939-4E0F-B26E-6287735877FF}"/>
              </a:ext>
            </a:extLst>
          </p:cNvPr>
          <p:cNvSpPr>
            <a:spLocks noGrp="1"/>
          </p:cNvSpPr>
          <p:nvPr>
            <p:ph idx="13" hasCustomPrompt="1"/>
          </p:nvPr>
        </p:nvSpPr>
        <p:spPr>
          <a:xfrm>
            <a:off x="2024740" y="306977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8" name="Marcador de Posição de Conteúdo 2">
            <a:extLst>
              <a:ext uri="{FF2B5EF4-FFF2-40B4-BE49-F238E27FC236}">
                <a16:creationId xmlns:a16="http://schemas.microsoft.com/office/drawing/2014/main" id="{3F6A9263-89CC-446B-AA55-FA0F0180A706}"/>
              </a:ext>
            </a:extLst>
          </p:cNvPr>
          <p:cNvSpPr>
            <a:spLocks noGrp="1"/>
          </p:cNvSpPr>
          <p:nvPr>
            <p:ph idx="14" hasCustomPrompt="1"/>
          </p:nvPr>
        </p:nvSpPr>
        <p:spPr>
          <a:xfrm>
            <a:off x="7019109" y="306977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9" name="Marcador de Posição de Conteúdo 2">
            <a:extLst>
              <a:ext uri="{FF2B5EF4-FFF2-40B4-BE49-F238E27FC236}">
                <a16:creationId xmlns:a16="http://schemas.microsoft.com/office/drawing/2014/main" id="{73A562DC-F1FD-4766-B507-CC08FBA1EE68}"/>
              </a:ext>
            </a:extLst>
          </p:cNvPr>
          <p:cNvSpPr>
            <a:spLocks noGrp="1"/>
          </p:cNvSpPr>
          <p:nvPr>
            <p:ph idx="15" hasCustomPrompt="1"/>
          </p:nvPr>
        </p:nvSpPr>
        <p:spPr>
          <a:xfrm>
            <a:off x="2024740" y="492034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20" name="Marcador de Posição de Conteúdo 2">
            <a:extLst>
              <a:ext uri="{FF2B5EF4-FFF2-40B4-BE49-F238E27FC236}">
                <a16:creationId xmlns:a16="http://schemas.microsoft.com/office/drawing/2014/main" id="{B4A99B91-CC4B-4964-B372-94ED4BB9A772}"/>
              </a:ext>
            </a:extLst>
          </p:cNvPr>
          <p:cNvSpPr>
            <a:spLocks noGrp="1"/>
          </p:cNvSpPr>
          <p:nvPr>
            <p:ph idx="16" hasCustomPrompt="1"/>
          </p:nvPr>
        </p:nvSpPr>
        <p:spPr>
          <a:xfrm>
            <a:off x="7019109" y="492034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21" name="Marcador de Posição da Data 4">
            <a:extLst>
              <a:ext uri="{FF2B5EF4-FFF2-40B4-BE49-F238E27FC236}">
                <a16:creationId xmlns:a16="http://schemas.microsoft.com/office/drawing/2014/main" id="{5413A312-123E-4C7A-864E-C120568D6037}"/>
              </a:ext>
            </a:extLst>
          </p:cNvPr>
          <p:cNvSpPr>
            <a:spLocks noGrp="1"/>
          </p:cNvSpPr>
          <p:nvPr>
            <p:ph type="dt" sz="half" idx="17"/>
          </p:nvPr>
        </p:nvSpPr>
        <p:spPr>
          <a:xfrm>
            <a:off x="2024740" y="6356350"/>
            <a:ext cx="1556659" cy="365125"/>
          </a:xfrm>
        </p:spPr>
        <p:txBody>
          <a:bodyPr rtlCol="0"/>
          <a:lstStyle>
            <a:lvl1pPr>
              <a:defRPr sz="900">
                <a:solidFill>
                  <a:schemeClr val="accent4">
                    <a:lumMod val="40000"/>
                    <a:lumOff val="60000"/>
                  </a:schemeClr>
                </a:solidFill>
              </a:defRPr>
            </a:lvl1pPr>
          </a:lstStyle>
          <a:p>
            <a:pPr rtl="0"/>
            <a:r>
              <a:rPr lang="pt-PT" noProof="0"/>
              <a:t>29/07/20XX</a:t>
            </a:r>
          </a:p>
        </p:txBody>
      </p:sp>
      <p:sp>
        <p:nvSpPr>
          <p:cNvPr id="22" name="Marcador de Posição do Rodapé 5">
            <a:extLst>
              <a:ext uri="{FF2B5EF4-FFF2-40B4-BE49-F238E27FC236}">
                <a16:creationId xmlns:a16="http://schemas.microsoft.com/office/drawing/2014/main" id="{F3306EE3-B07E-48BA-A4EE-EAFE9A458C38}"/>
              </a:ext>
            </a:extLst>
          </p:cNvPr>
          <p:cNvSpPr>
            <a:spLocks noGrp="1"/>
          </p:cNvSpPr>
          <p:nvPr>
            <p:ph type="ftr" sz="quarter" idx="18"/>
          </p:nvPr>
        </p:nvSpPr>
        <p:spPr>
          <a:xfrm>
            <a:off x="4038600" y="6356350"/>
            <a:ext cx="5268686"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23" name="Marcador de Posição do Número do Diapositivo 6">
            <a:extLst>
              <a:ext uri="{FF2B5EF4-FFF2-40B4-BE49-F238E27FC236}">
                <a16:creationId xmlns:a16="http://schemas.microsoft.com/office/drawing/2014/main" id="{6A049DF0-5C6A-4542-841D-C03F62304820}"/>
              </a:ext>
            </a:extLst>
          </p:cNvPr>
          <p:cNvSpPr>
            <a:spLocks noGrp="1"/>
          </p:cNvSpPr>
          <p:nvPr>
            <p:ph type="sldNum" sz="quarter" idx="19"/>
          </p:nvPr>
        </p:nvSpPr>
        <p:spPr>
          <a:xfrm>
            <a:off x="9764486" y="6356350"/>
            <a:ext cx="1589314"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248215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e conteúdo à esquerda">
    <p:bg>
      <p:bgPr>
        <a:solidFill>
          <a:schemeClr val="accent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9BF9015-BE24-42C7-B20B-596FE57DE338}"/>
              </a:ext>
            </a:extLst>
          </p:cNvPr>
          <p:cNvSpPr>
            <a:spLocks noGrp="1"/>
          </p:cNvSpPr>
          <p:nvPr>
            <p:ph type="title" hasCustomPrompt="1"/>
          </p:nvPr>
        </p:nvSpPr>
        <p:spPr>
          <a:xfrm>
            <a:off x="1173480" y="3864426"/>
            <a:ext cx="5684520" cy="737734"/>
          </a:xfrm>
        </p:spPr>
        <p:txBody>
          <a:bodyPr rtlCol="0" anchor="b"/>
          <a:lstStyle>
            <a:lvl1pPr>
              <a:defRPr b="1">
                <a:solidFill>
                  <a:schemeClr val="bg1"/>
                </a:solidFill>
              </a:defRPr>
            </a:lvl1pPr>
          </a:lstStyle>
          <a:p>
            <a:pPr rtl="0"/>
            <a:r>
              <a:rPr lang="pt-PT" noProof="0"/>
              <a:t>Clique para editar o título</a:t>
            </a:r>
          </a:p>
        </p:txBody>
      </p:sp>
      <p:sp>
        <p:nvSpPr>
          <p:cNvPr id="8" name="Marcador de Posição de Conteúdo 2">
            <a:extLst>
              <a:ext uri="{FF2B5EF4-FFF2-40B4-BE49-F238E27FC236}">
                <a16:creationId xmlns:a16="http://schemas.microsoft.com/office/drawing/2014/main" id="{37368391-D103-4780-88AC-9746C0359607}"/>
              </a:ext>
            </a:extLst>
          </p:cNvPr>
          <p:cNvSpPr>
            <a:spLocks noGrp="1"/>
          </p:cNvSpPr>
          <p:nvPr>
            <p:ph idx="1" hasCustomPrompt="1"/>
          </p:nvPr>
        </p:nvSpPr>
        <p:spPr>
          <a:xfrm>
            <a:off x="1173480" y="4879291"/>
            <a:ext cx="5684520" cy="1325563"/>
          </a:xfrm>
        </p:spPr>
        <p:txBody>
          <a:bodyPr rtlCol="0">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0" name="Retângulo 9">
            <a:extLst>
              <a:ext uri="{FF2B5EF4-FFF2-40B4-BE49-F238E27FC236}">
                <a16:creationId xmlns:a16="http://schemas.microsoft.com/office/drawing/2014/main" id="{AA0B4B24-EFFA-49CE-88D9-B8E2ECE17208}"/>
              </a:ext>
            </a:extLst>
          </p:cNvPr>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2" name="Retângulo 11">
            <a:extLst>
              <a:ext uri="{FF2B5EF4-FFF2-40B4-BE49-F238E27FC236}">
                <a16:creationId xmlns:a16="http://schemas.microsoft.com/office/drawing/2014/main" id="{A94AD39F-C2DD-4F6A-8AB9-EA5E0024EB1C}"/>
              </a:ext>
            </a:extLst>
          </p:cNvPr>
          <p:cNvSpPr/>
          <p:nvPr userDrawn="1"/>
        </p:nvSpPr>
        <p:spPr>
          <a:xfrm flipV="1">
            <a:off x="8016240" y="0"/>
            <a:ext cx="417576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4" name="Marcador de Posição da Data 4">
            <a:extLst>
              <a:ext uri="{FF2B5EF4-FFF2-40B4-BE49-F238E27FC236}">
                <a16:creationId xmlns:a16="http://schemas.microsoft.com/office/drawing/2014/main" id="{38ABA718-1AEF-413D-964E-FA9CA8EDD8A2}"/>
              </a:ext>
            </a:extLst>
          </p:cNvPr>
          <p:cNvSpPr>
            <a:spLocks noGrp="1"/>
          </p:cNvSpPr>
          <p:nvPr>
            <p:ph type="dt" sz="half" idx="10"/>
          </p:nvPr>
        </p:nvSpPr>
        <p:spPr>
          <a:xfrm>
            <a:off x="838200" y="6356350"/>
            <a:ext cx="2743200" cy="365125"/>
          </a:xfrm>
        </p:spPr>
        <p:txBody>
          <a:bodyPr rtlCol="0"/>
          <a:lstStyle>
            <a:lvl1pPr>
              <a:defRPr sz="900">
                <a:solidFill>
                  <a:schemeClr val="accent4">
                    <a:lumMod val="40000"/>
                    <a:lumOff val="60000"/>
                  </a:schemeClr>
                </a:solidFill>
              </a:defRPr>
            </a:lvl1pPr>
          </a:lstStyle>
          <a:p>
            <a:pPr rtl="0"/>
            <a:r>
              <a:rPr lang="pt-PT" noProof="0"/>
              <a:t>29/07/20XX</a:t>
            </a:r>
          </a:p>
        </p:txBody>
      </p:sp>
      <p:sp>
        <p:nvSpPr>
          <p:cNvPr id="9" name="Retângulo 8">
            <a:extLst>
              <a:ext uri="{FF2B5EF4-FFF2-40B4-BE49-F238E27FC236}">
                <a16:creationId xmlns:a16="http://schemas.microsoft.com/office/drawing/2014/main" id="{0EE83AD3-B30F-42CE-99A0-D50CDB9C951F}"/>
              </a:ext>
            </a:extLst>
          </p:cNvPr>
          <p:cNvSpPr/>
          <p:nvPr userDrawn="1"/>
        </p:nvSpPr>
        <p:spPr>
          <a:xfrm>
            <a:off x="8011886" y="3429000"/>
            <a:ext cx="4180114"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5" name="Marcador de Posição do Rodapé 5">
            <a:extLst>
              <a:ext uri="{FF2B5EF4-FFF2-40B4-BE49-F238E27FC236}">
                <a16:creationId xmlns:a16="http://schemas.microsoft.com/office/drawing/2014/main" id="{BCCB3A69-6840-43C8-94EB-C3EF41DBCE74}"/>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16" name="Marcador de Posição do Número do Diapositivo 6">
            <a:extLst>
              <a:ext uri="{FF2B5EF4-FFF2-40B4-BE49-F238E27FC236}">
                <a16:creationId xmlns:a16="http://schemas.microsoft.com/office/drawing/2014/main" id="{B374594B-C272-477C-B1DB-A1E214CEDA46}"/>
              </a:ext>
            </a:extLst>
          </p:cNvPr>
          <p:cNvSpPr>
            <a:spLocks noGrp="1"/>
          </p:cNvSpPr>
          <p:nvPr>
            <p:ph type="sldNum" sz="quarter" idx="12"/>
          </p:nvPr>
        </p:nvSpPr>
        <p:spPr>
          <a:xfrm>
            <a:off x="8610600" y="6356350"/>
            <a:ext cx="2743200" cy="365125"/>
          </a:xfrm>
        </p:spPr>
        <p:txBody>
          <a:bodyPr rtlCol="0"/>
          <a:lstStyle>
            <a:lvl1pPr>
              <a:defRPr sz="900">
                <a:solidFill>
                  <a:schemeClr val="accent2">
                    <a:lumMod val="5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269464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exto central com limite superior">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3253740" y="1957701"/>
            <a:ext cx="5684520" cy="1305562"/>
          </a:xfrm>
        </p:spPr>
        <p:txBody>
          <a:bodyPr rtlCol="0" anchor="b"/>
          <a:lstStyle>
            <a:lvl1pPr algn="ctr">
              <a:defRPr b="1">
                <a:solidFill>
                  <a:schemeClr val="accent4"/>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3253740" y="3429000"/>
            <a:ext cx="5684520" cy="2347596"/>
          </a:xfrm>
        </p:spPr>
        <p:txBody>
          <a:bodyPr rtlCol="0">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4" name="Retângulo 3">
            <a:extLst>
              <a:ext uri="{FF2B5EF4-FFF2-40B4-BE49-F238E27FC236}">
                <a16:creationId xmlns:a16="http://schemas.microsoft.com/office/drawing/2014/main" id="{2B217CA4-9423-45D5-AD1D-2415B600F1DD}"/>
              </a:ext>
            </a:extLst>
          </p:cNvPr>
          <p:cNvSpPr/>
          <p:nvPr userDrawn="1"/>
        </p:nvSpPr>
        <p:spPr>
          <a:xfrm>
            <a:off x="0" y="0"/>
            <a:ext cx="12192000" cy="1081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5" name="Marcador de Posição da Data 4">
            <a:extLst>
              <a:ext uri="{FF2B5EF4-FFF2-40B4-BE49-F238E27FC236}">
                <a16:creationId xmlns:a16="http://schemas.microsoft.com/office/drawing/2014/main" id="{4F525B7F-8292-4AE6-B9B3-F6C0621F1161}"/>
              </a:ext>
            </a:extLst>
          </p:cNvPr>
          <p:cNvSpPr>
            <a:spLocks noGrp="1"/>
          </p:cNvSpPr>
          <p:nvPr>
            <p:ph type="dt" sz="half" idx="10"/>
          </p:nvPr>
        </p:nvSpPr>
        <p:spPr/>
        <p:txBody>
          <a:bodyPr rtlCol="0"/>
          <a:lstStyle>
            <a:lvl1pPr>
              <a:defRPr sz="900">
                <a:solidFill>
                  <a:schemeClr val="accent5">
                    <a:lumMod val="75000"/>
                  </a:schemeClr>
                </a:solidFill>
              </a:defRPr>
            </a:lvl1pPr>
          </a:lstStyle>
          <a:p>
            <a:pPr rtl="0"/>
            <a:r>
              <a:rPr lang="pt-PT" noProof="0"/>
              <a:t>29/07/20XX</a:t>
            </a:r>
          </a:p>
        </p:txBody>
      </p:sp>
      <p:sp>
        <p:nvSpPr>
          <p:cNvPr id="6" name="Marcador de Posição do Rodapé 5">
            <a:extLst>
              <a:ext uri="{FF2B5EF4-FFF2-40B4-BE49-F238E27FC236}">
                <a16:creationId xmlns:a16="http://schemas.microsoft.com/office/drawing/2014/main" id="{E3E86D52-9DFB-4D69-BF39-2C163B3946ED}"/>
              </a:ext>
            </a:extLst>
          </p:cNvPr>
          <p:cNvSpPr>
            <a:spLocks noGrp="1"/>
          </p:cNvSpPr>
          <p:nvPr>
            <p:ph type="ftr" sz="quarter" idx="11"/>
          </p:nvPr>
        </p:nvSpPr>
        <p:spPr/>
        <p:txBody>
          <a:bodyPr rtlCol="0"/>
          <a:lstStyle>
            <a:lvl1pPr>
              <a:defRPr sz="900">
                <a:solidFill>
                  <a:schemeClr val="accent5">
                    <a:lumMod val="75000"/>
                  </a:schemeClr>
                </a:solidFill>
              </a:defRPr>
            </a:lvl1pPr>
          </a:lstStyle>
          <a:p>
            <a:pPr rtl="0"/>
            <a:r>
              <a:rPr lang="pt-PT" noProof="0"/>
              <a:t>Orientação de Colaboradores</a:t>
            </a:r>
          </a:p>
        </p:txBody>
      </p:sp>
      <p:sp>
        <p:nvSpPr>
          <p:cNvPr id="7" name="Marcador de Posição do Número do Diapositivo 6">
            <a:extLst>
              <a:ext uri="{FF2B5EF4-FFF2-40B4-BE49-F238E27FC236}">
                <a16:creationId xmlns:a16="http://schemas.microsoft.com/office/drawing/2014/main" id="{A0B91A39-D816-4317-AA23-55510F9D35DE}"/>
              </a:ext>
            </a:extLst>
          </p:cNvPr>
          <p:cNvSpPr>
            <a:spLocks noGrp="1"/>
          </p:cNvSpPr>
          <p:nvPr>
            <p:ph type="sldNum" sz="quarter" idx="12"/>
          </p:nvPr>
        </p:nvSpPr>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398160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exto central:">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3253740" y="1957701"/>
            <a:ext cx="5684520" cy="1305562"/>
          </a:xfrm>
        </p:spPr>
        <p:txBody>
          <a:bodyPr rtlCol="0" anchor="b"/>
          <a:lstStyle>
            <a:lvl1pPr algn="ctr">
              <a:defRPr b="1">
                <a:solidFill>
                  <a:schemeClr val="accent4"/>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3253740" y="3429000"/>
            <a:ext cx="5684520" cy="2347596"/>
          </a:xfrm>
        </p:spPr>
        <p:txBody>
          <a:bodyPr rtlCol="0">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5" name="Retângulo 4">
            <a:extLst>
              <a:ext uri="{FF2B5EF4-FFF2-40B4-BE49-F238E27FC236}">
                <a16:creationId xmlns:a16="http://schemas.microsoft.com/office/drawing/2014/main" id="{D7B514D1-FFF2-4784-BC98-5C209566EB25}"/>
              </a:ext>
            </a:extLst>
          </p:cNvPr>
          <p:cNvSpPr/>
          <p:nvPr userDrawn="1"/>
        </p:nvSpPr>
        <p:spPr>
          <a:xfrm>
            <a:off x="0"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7" name="Retângulo 6">
            <a:extLst>
              <a:ext uri="{FF2B5EF4-FFF2-40B4-BE49-F238E27FC236}">
                <a16:creationId xmlns:a16="http://schemas.microsoft.com/office/drawing/2014/main" id="{9F775047-FCCD-48A9-AE4B-E4619B3FA069}"/>
              </a:ext>
            </a:extLst>
          </p:cNvPr>
          <p:cNvSpPr/>
          <p:nvPr userDrawn="1"/>
        </p:nvSpPr>
        <p:spPr>
          <a:xfrm>
            <a:off x="10276114"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8" name="Marcador de Posição da Data 4">
            <a:extLst>
              <a:ext uri="{FF2B5EF4-FFF2-40B4-BE49-F238E27FC236}">
                <a16:creationId xmlns:a16="http://schemas.microsoft.com/office/drawing/2014/main" id="{E57E5351-59BE-4BC8-83D8-BABF23172D89}"/>
              </a:ext>
            </a:extLst>
          </p:cNvPr>
          <p:cNvSpPr>
            <a:spLocks noGrp="1"/>
          </p:cNvSpPr>
          <p:nvPr>
            <p:ph type="dt" sz="half" idx="10"/>
          </p:nvPr>
        </p:nvSpPr>
        <p:spPr>
          <a:xfrm>
            <a:off x="838200" y="6356350"/>
            <a:ext cx="2743200" cy="365125"/>
          </a:xfrm>
        </p:spPr>
        <p:txBody>
          <a:bodyPr rtlCol="0"/>
          <a:lstStyle>
            <a:lvl1pPr>
              <a:defRPr sz="900">
                <a:solidFill>
                  <a:schemeClr val="accent5"/>
                </a:solidFill>
              </a:defRPr>
            </a:lvl1pPr>
          </a:lstStyle>
          <a:p>
            <a:pPr rtl="0"/>
            <a:r>
              <a:rPr lang="pt-PT" noProof="0"/>
              <a:t>29/07/20XX</a:t>
            </a:r>
          </a:p>
        </p:txBody>
      </p:sp>
      <p:sp>
        <p:nvSpPr>
          <p:cNvPr id="9" name="Marcador de Posição do Rodapé 5">
            <a:extLst>
              <a:ext uri="{FF2B5EF4-FFF2-40B4-BE49-F238E27FC236}">
                <a16:creationId xmlns:a16="http://schemas.microsoft.com/office/drawing/2014/main" id="{7F2C600D-D61A-47D7-88A2-66D269DCB3A3}"/>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10" name="Marcador de Posição do Número do Diapositivo 6">
            <a:extLst>
              <a:ext uri="{FF2B5EF4-FFF2-40B4-BE49-F238E27FC236}">
                <a16:creationId xmlns:a16="http://schemas.microsoft.com/office/drawing/2014/main" id="{E257B2EA-F7F2-4B84-A989-76BF9D0F8636}"/>
              </a:ext>
            </a:extLst>
          </p:cNvPr>
          <p:cNvSpPr>
            <a:spLocks noGrp="1"/>
          </p:cNvSpPr>
          <p:nvPr>
            <p:ph type="sldNum" sz="quarter" idx="12"/>
          </p:nvPr>
        </p:nvSpPr>
        <p:spPr>
          <a:xfrm>
            <a:off x="8610600" y="6356350"/>
            <a:ext cx="2743200" cy="365125"/>
          </a:xfrm>
        </p:spPr>
        <p:txBody>
          <a:bodyPr rtlCol="0"/>
          <a:lstStyle>
            <a:lvl1pPr>
              <a:defRPr sz="900">
                <a:solidFill>
                  <a:schemeClr val="accent5"/>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425552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tro conteúdos">
    <p:bg>
      <p:bgPr>
        <a:solidFill>
          <a:schemeClr val="accent5"/>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90D749F-1509-46B1-B8ED-3506AC084799}"/>
              </a:ext>
            </a:extLst>
          </p:cNvPr>
          <p:cNvSpPr/>
          <p:nvPr userDrawn="1"/>
        </p:nvSpPr>
        <p:spPr>
          <a:xfrm>
            <a:off x="0" y="0"/>
            <a:ext cx="12192000" cy="198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1">
                <a:solidFill>
                  <a:schemeClr val="bg1"/>
                </a:solidFill>
              </a:defRPr>
            </a:lvl1pPr>
          </a:lstStyle>
          <a:p>
            <a:pPr rtl="0"/>
            <a:r>
              <a:rPr lang="pt-PT" noProof="0"/>
              <a:t>Clique para editar o estilo do título do Modelo Global</a:t>
            </a:r>
          </a:p>
        </p:txBody>
      </p:sp>
      <p:sp>
        <p:nvSpPr>
          <p:cNvPr id="9" name="Marcador de Posição do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7756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1</a:t>
            </a:r>
          </a:p>
        </p:txBody>
      </p:sp>
      <p:sp>
        <p:nvSpPr>
          <p:cNvPr id="11" name="Marcador de Posição do Texto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6208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2</a:t>
            </a:r>
          </a:p>
        </p:txBody>
      </p:sp>
      <p:sp>
        <p:nvSpPr>
          <p:cNvPr id="13" name="Marcador de Posição do Texto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660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3</a:t>
            </a:r>
          </a:p>
        </p:txBody>
      </p:sp>
      <p:sp>
        <p:nvSpPr>
          <p:cNvPr id="15" name="Marcador de Posição do Texto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93112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4</a:t>
            </a:r>
          </a:p>
        </p:txBody>
      </p:sp>
      <p:sp>
        <p:nvSpPr>
          <p:cNvPr id="21" name="Marcador de Posição de Imagem Online 20">
            <a:extLst>
              <a:ext uri="{FF2B5EF4-FFF2-40B4-BE49-F238E27FC236}">
                <a16:creationId xmlns:a16="http://schemas.microsoft.com/office/drawing/2014/main" id="{D25CFAE9-00ED-42E0-BC9A-37BA858979B3}"/>
              </a:ext>
            </a:extLst>
          </p:cNvPr>
          <p:cNvSpPr>
            <a:spLocks noGrp="1"/>
          </p:cNvSpPr>
          <p:nvPr>
            <p:ph type="clipArt" sz="quarter" idx="48"/>
          </p:nvPr>
        </p:nvSpPr>
        <p:spPr>
          <a:xfrm>
            <a:off x="1090200" y="3080256"/>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2" name="Marcador de Posição de Imagem Online 20">
            <a:extLst>
              <a:ext uri="{FF2B5EF4-FFF2-40B4-BE49-F238E27FC236}">
                <a16:creationId xmlns:a16="http://schemas.microsoft.com/office/drawing/2014/main" id="{280D5B0E-3D2E-4146-9670-B596E8EBD129}"/>
              </a:ext>
            </a:extLst>
          </p:cNvPr>
          <p:cNvSpPr>
            <a:spLocks noGrp="1"/>
          </p:cNvSpPr>
          <p:nvPr>
            <p:ph type="clipArt" sz="quarter" idx="49"/>
          </p:nvPr>
        </p:nvSpPr>
        <p:spPr>
          <a:xfrm>
            <a:off x="3935025" y="3080256"/>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3" name="Marcador de Posição de Imagem Online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779850" y="3079044"/>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4" name="Marcador de Posição de Imagem Online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625612" y="3079044"/>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5" name="Marcador de Posição da Data 4">
            <a:extLst>
              <a:ext uri="{FF2B5EF4-FFF2-40B4-BE49-F238E27FC236}">
                <a16:creationId xmlns:a16="http://schemas.microsoft.com/office/drawing/2014/main" id="{8B2D064B-EC57-4EA9-96ED-918E61BFD5F4}"/>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defRPr>
            </a:lvl1pPr>
          </a:lstStyle>
          <a:p>
            <a:pPr rtl="0"/>
            <a:r>
              <a:rPr lang="pt-PT" noProof="0"/>
              <a:t>29/07/20XX</a:t>
            </a:r>
          </a:p>
        </p:txBody>
      </p:sp>
      <p:sp>
        <p:nvSpPr>
          <p:cNvPr id="26" name="Marcador de Posição do Rodapé 5">
            <a:extLst>
              <a:ext uri="{FF2B5EF4-FFF2-40B4-BE49-F238E27FC236}">
                <a16:creationId xmlns:a16="http://schemas.microsoft.com/office/drawing/2014/main" id="{B2A70FF9-0C32-4443-A788-56E40DD780D1}"/>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27" name="Marcador de Posição do Número do Diapositivo 6">
            <a:extLst>
              <a:ext uri="{FF2B5EF4-FFF2-40B4-BE49-F238E27FC236}">
                <a16:creationId xmlns:a16="http://schemas.microsoft.com/office/drawing/2014/main" id="{D51176E4-E898-4497-ACF7-72CFF75FED25}"/>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271523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conteúdo e quatro imagens">
    <p:bg>
      <p:bgPr>
        <a:solidFill>
          <a:schemeClr val="accent4"/>
        </a:solidFill>
        <a:effectLst/>
      </p:bgPr>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FBCCBC51-CB80-441C-9628-70A3BFA8C31A}"/>
              </a:ext>
            </a:extLst>
          </p:cNvPr>
          <p:cNvSpPr/>
          <p:nvPr userDrawn="1"/>
        </p:nvSpPr>
        <p:spPr>
          <a:xfrm>
            <a:off x="0" y="3429000"/>
            <a:ext cx="4876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3" name="Retângulo 2">
            <a:extLst>
              <a:ext uri="{FF2B5EF4-FFF2-40B4-BE49-F238E27FC236}">
                <a16:creationId xmlns:a16="http://schemas.microsoft.com/office/drawing/2014/main" id="{E90D749F-1509-46B1-B8ED-3506AC084799}"/>
              </a:ext>
            </a:extLst>
          </p:cNvPr>
          <p:cNvSpPr/>
          <p:nvPr userDrawn="1"/>
        </p:nvSpPr>
        <p:spPr>
          <a:xfrm>
            <a:off x="0" y="1"/>
            <a:ext cx="48768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365125"/>
            <a:ext cx="3200400" cy="2621139"/>
          </a:xfrm>
        </p:spPr>
        <p:txBody>
          <a:bodyPr rtlCol="0" anchor="b"/>
          <a:lstStyle>
            <a:lvl1pPr algn="l">
              <a:defRPr b="1">
                <a:solidFill>
                  <a:schemeClr val="accent4"/>
                </a:solidFill>
              </a:defRPr>
            </a:lvl1pPr>
          </a:lstStyle>
          <a:p>
            <a:pPr rtl="0"/>
            <a:r>
              <a:rPr lang="pt-PT" noProof="0"/>
              <a:t>Clique para editar o estilo do título do Modelo Global</a:t>
            </a:r>
          </a:p>
        </p:txBody>
      </p:sp>
      <p:sp>
        <p:nvSpPr>
          <p:cNvPr id="9" name="Marcador de Posição do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6073368" y="21314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1</a:t>
            </a:r>
          </a:p>
        </p:txBody>
      </p:sp>
      <p:sp>
        <p:nvSpPr>
          <p:cNvPr id="11" name="Marcador de Posição do Texto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8924518" y="21314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2</a:t>
            </a:r>
          </a:p>
        </p:txBody>
      </p:sp>
      <p:sp>
        <p:nvSpPr>
          <p:cNvPr id="13" name="Marcador de Posição do Texto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074118" y="48746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3</a:t>
            </a:r>
          </a:p>
        </p:txBody>
      </p:sp>
      <p:sp>
        <p:nvSpPr>
          <p:cNvPr id="15" name="Marcador de Posição do Texto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8919318" y="48746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4</a:t>
            </a:r>
          </a:p>
        </p:txBody>
      </p:sp>
      <p:sp>
        <p:nvSpPr>
          <p:cNvPr id="21" name="Marcador de Posição de Imagem Online 20">
            <a:extLst>
              <a:ext uri="{FF2B5EF4-FFF2-40B4-BE49-F238E27FC236}">
                <a16:creationId xmlns:a16="http://schemas.microsoft.com/office/drawing/2014/main" id="{D25CFAE9-00ED-42E0-BC9A-37BA858979B3}"/>
              </a:ext>
            </a:extLst>
          </p:cNvPr>
          <p:cNvSpPr>
            <a:spLocks noGrp="1"/>
          </p:cNvSpPr>
          <p:nvPr>
            <p:ph type="clipArt" sz="quarter" idx="48"/>
          </p:nvPr>
        </p:nvSpPr>
        <p:spPr>
          <a:xfrm>
            <a:off x="6387961" y="643469"/>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2" name="Marcador de Posição de Imagem Online 20">
            <a:extLst>
              <a:ext uri="{FF2B5EF4-FFF2-40B4-BE49-F238E27FC236}">
                <a16:creationId xmlns:a16="http://schemas.microsoft.com/office/drawing/2014/main" id="{280D5B0E-3D2E-4146-9670-B596E8EBD129}"/>
              </a:ext>
            </a:extLst>
          </p:cNvPr>
          <p:cNvSpPr>
            <a:spLocks noGrp="1"/>
          </p:cNvSpPr>
          <p:nvPr>
            <p:ph type="clipArt" sz="quarter" idx="49"/>
          </p:nvPr>
        </p:nvSpPr>
        <p:spPr>
          <a:xfrm>
            <a:off x="9238736" y="643469"/>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3" name="Marcador de Posição de Imagem Online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387961" y="3385457"/>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4" name="Marcador de Posição de Imagem Online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233723" y="3385457"/>
            <a:ext cx="1476375" cy="1474788"/>
          </a:xfrm>
        </p:spPr>
        <p:txBody>
          <a:bodyPr rtlCol="0">
            <a:normAutofit/>
          </a:bodyPr>
          <a:lstStyle>
            <a:lvl1pPr>
              <a:defRPr sz="1600"/>
            </a:lvl1pPr>
          </a:lstStyle>
          <a:p>
            <a:pPr rtl="0"/>
            <a:r>
              <a:rPr lang="en-GB" noProof="0"/>
              <a:t>Click icon to add online image</a:t>
            </a:r>
            <a:endParaRPr lang="pt-PT" noProof="0"/>
          </a:p>
        </p:txBody>
      </p:sp>
      <p:sp>
        <p:nvSpPr>
          <p:cNvPr id="5" name="Marcador de Posição do Texto 4">
            <a:extLst>
              <a:ext uri="{FF2B5EF4-FFF2-40B4-BE49-F238E27FC236}">
                <a16:creationId xmlns:a16="http://schemas.microsoft.com/office/drawing/2014/main" id="{E8A1CBAE-F2E5-4866-A865-C55E62573492}"/>
              </a:ext>
            </a:extLst>
          </p:cNvPr>
          <p:cNvSpPr>
            <a:spLocks noGrp="1"/>
          </p:cNvSpPr>
          <p:nvPr>
            <p:ph type="body" sz="quarter" idx="52" hasCustomPrompt="1"/>
          </p:nvPr>
        </p:nvSpPr>
        <p:spPr>
          <a:xfrm>
            <a:off x="838200" y="4112198"/>
            <a:ext cx="3200400" cy="1395974"/>
          </a:xfrm>
        </p:spPr>
        <p:txBody>
          <a:bodyPr rtlCol="0" anchor="t">
            <a:normAutofit/>
          </a:bodyPr>
          <a:lstStyle>
            <a:lvl1pPr marL="0" indent="0" algn="l">
              <a:lnSpc>
                <a:spcPct val="100000"/>
              </a:lnSpc>
              <a:buNone/>
              <a:defRPr sz="1600">
                <a:solidFill>
                  <a:schemeClr val="bg1"/>
                </a:solidFill>
              </a:defRPr>
            </a:lvl1pPr>
          </a:lstStyle>
          <a:p>
            <a:pPr lvl="0" rtl="0"/>
            <a:r>
              <a:rPr lang="pt-PT" noProof="0"/>
              <a:t>Clique para editar os Estilos de título do modelo global</a:t>
            </a:r>
          </a:p>
        </p:txBody>
      </p:sp>
      <p:sp>
        <p:nvSpPr>
          <p:cNvPr id="16" name="Marcador de Posição do Texto 8">
            <a:extLst>
              <a:ext uri="{FF2B5EF4-FFF2-40B4-BE49-F238E27FC236}">
                <a16:creationId xmlns:a16="http://schemas.microsoft.com/office/drawing/2014/main" id="{DA996B3F-2EC7-495F-920F-B21C55D9428F}"/>
              </a:ext>
            </a:extLst>
          </p:cNvPr>
          <p:cNvSpPr>
            <a:spLocks noGrp="1"/>
          </p:cNvSpPr>
          <p:nvPr>
            <p:ph type="body" sz="quarter" idx="53" hasCustomPrompt="1"/>
          </p:nvPr>
        </p:nvSpPr>
        <p:spPr>
          <a:xfrm>
            <a:off x="6073368" y="25775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1</a:t>
            </a:r>
          </a:p>
        </p:txBody>
      </p:sp>
      <p:sp>
        <p:nvSpPr>
          <p:cNvPr id="17" name="Marcador de Posição do Texto 8">
            <a:extLst>
              <a:ext uri="{FF2B5EF4-FFF2-40B4-BE49-F238E27FC236}">
                <a16:creationId xmlns:a16="http://schemas.microsoft.com/office/drawing/2014/main" id="{8F06E2A5-B7ED-4E1B-9B77-DFF175FA257A}"/>
              </a:ext>
            </a:extLst>
          </p:cNvPr>
          <p:cNvSpPr>
            <a:spLocks noGrp="1"/>
          </p:cNvSpPr>
          <p:nvPr>
            <p:ph type="body" sz="quarter" idx="54" hasCustomPrompt="1"/>
          </p:nvPr>
        </p:nvSpPr>
        <p:spPr>
          <a:xfrm>
            <a:off x="8924518" y="25775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2</a:t>
            </a:r>
          </a:p>
        </p:txBody>
      </p:sp>
      <p:sp>
        <p:nvSpPr>
          <p:cNvPr id="18" name="Marcador de Posição do Texto 8">
            <a:extLst>
              <a:ext uri="{FF2B5EF4-FFF2-40B4-BE49-F238E27FC236}">
                <a16:creationId xmlns:a16="http://schemas.microsoft.com/office/drawing/2014/main" id="{D12A97F1-04F3-48EA-99B9-030059505D91}"/>
              </a:ext>
            </a:extLst>
          </p:cNvPr>
          <p:cNvSpPr>
            <a:spLocks noGrp="1"/>
          </p:cNvSpPr>
          <p:nvPr>
            <p:ph type="body" sz="quarter" idx="55" hasCustomPrompt="1"/>
          </p:nvPr>
        </p:nvSpPr>
        <p:spPr>
          <a:xfrm>
            <a:off x="6074118" y="53207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3</a:t>
            </a:r>
          </a:p>
        </p:txBody>
      </p:sp>
      <p:sp>
        <p:nvSpPr>
          <p:cNvPr id="19" name="Marcador de Posição do Texto 8">
            <a:extLst>
              <a:ext uri="{FF2B5EF4-FFF2-40B4-BE49-F238E27FC236}">
                <a16:creationId xmlns:a16="http://schemas.microsoft.com/office/drawing/2014/main" id="{8884A8E9-B6DB-4ADD-A85B-593F618E457A}"/>
              </a:ext>
            </a:extLst>
          </p:cNvPr>
          <p:cNvSpPr>
            <a:spLocks noGrp="1"/>
          </p:cNvSpPr>
          <p:nvPr>
            <p:ph type="body" sz="quarter" idx="56" hasCustomPrompt="1"/>
          </p:nvPr>
        </p:nvSpPr>
        <p:spPr>
          <a:xfrm>
            <a:off x="8919318" y="53207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4</a:t>
            </a:r>
          </a:p>
        </p:txBody>
      </p:sp>
      <p:sp>
        <p:nvSpPr>
          <p:cNvPr id="28" name="Marcador de Posição do Texto 4">
            <a:extLst>
              <a:ext uri="{FF2B5EF4-FFF2-40B4-BE49-F238E27FC236}">
                <a16:creationId xmlns:a16="http://schemas.microsoft.com/office/drawing/2014/main" id="{19E1EA5F-9EF0-45C3-94DD-6DF64F4DFA15}"/>
              </a:ext>
            </a:extLst>
          </p:cNvPr>
          <p:cNvSpPr>
            <a:spLocks noGrp="1"/>
          </p:cNvSpPr>
          <p:nvPr>
            <p:ph type="body" sz="quarter" idx="57" hasCustomPrompt="1"/>
          </p:nvPr>
        </p:nvSpPr>
        <p:spPr>
          <a:xfrm>
            <a:off x="838201" y="5511642"/>
            <a:ext cx="3200400" cy="844707"/>
          </a:xfrm>
        </p:spPr>
        <p:txBody>
          <a:bodyPr rtlCol="0" anchor="t">
            <a:normAutofit/>
          </a:bodyPr>
          <a:lstStyle>
            <a:lvl1pPr marL="0" indent="0" algn="l">
              <a:lnSpc>
                <a:spcPct val="100000"/>
              </a:lnSpc>
              <a:buNone/>
              <a:defRPr sz="1200">
                <a:solidFill>
                  <a:schemeClr val="bg1"/>
                </a:solidFill>
              </a:defRPr>
            </a:lvl1pPr>
          </a:lstStyle>
          <a:p>
            <a:pPr lvl="0" rtl="0"/>
            <a:r>
              <a:rPr lang="pt-PT" noProof="0"/>
              <a:t>Clique para editar os Estilos de título do modelo global</a:t>
            </a:r>
          </a:p>
        </p:txBody>
      </p:sp>
      <p:sp>
        <p:nvSpPr>
          <p:cNvPr id="30" name="Marcador de Posição da Data 4">
            <a:extLst>
              <a:ext uri="{FF2B5EF4-FFF2-40B4-BE49-F238E27FC236}">
                <a16:creationId xmlns:a16="http://schemas.microsoft.com/office/drawing/2014/main" id="{5EBE65FE-7980-4861-93F3-178D1931E7AF}"/>
              </a:ext>
            </a:extLst>
          </p:cNvPr>
          <p:cNvSpPr>
            <a:spLocks noGrp="1"/>
          </p:cNvSpPr>
          <p:nvPr>
            <p:ph type="dt" sz="half" idx="10"/>
          </p:nvPr>
        </p:nvSpPr>
        <p:spPr>
          <a:xfrm>
            <a:off x="838200" y="6356350"/>
            <a:ext cx="2743200" cy="365125"/>
          </a:xfrm>
        </p:spPr>
        <p:txBody>
          <a:bodyPr rtlCol="0"/>
          <a:lstStyle>
            <a:lvl1pPr>
              <a:defRPr sz="900">
                <a:solidFill>
                  <a:schemeClr val="accent1">
                    <a:lumMod val="40000"/>
                    <a:lumOff val="60000"/>
                  </a:schemeClr>
                </a:solidFill>
              </a:defRPr>
            </a:lvl1pPr>
          </a:lstStyle>
          <a:p>
            <a:pPr rtl="0"/>
            <a:r>
              <a:rPr lang="pt-PT" noProof="0"/>
              <a:t>29/07/20XX</a:t>
            </a:r>
          </a:p>
        </p:txBody>
      </p:sp>
      <p:sp>
        <p:nvSpPr>
          <p:cNvPr id="31" name="Marcador de Posição do Rodapé 5">
            <a:extLst>
              <a:ext uri="{FF2B5EF4-FFF2-40B4-BE49-F238E27FC236}">
                <a16:creationId xmlns:a16="http://schemas.microsoft.com/office/drawing/2014/main" id="{5941D839-A1FC-4620-8485-F69D66D599E0}"/>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32" name="Marcador de Posição do Número do Diapositivo 6">
            <a:extLst>
              <a:ext uri="{FF2B5EF4-FFF2-40B4-BE49-F238E27FC236}">
                <a16:creationId xmlns:a16="http://schemas.microsoft.com/office/drawing/2014/main" id="{B3B8613F-19BE-4CDB-BC4C-C321B4B8F2CF}"/>
              </a:ext>
            </a:extLst>
          </p:cNvPr>
          <p:cNvSpPr>
            <a:spLocks noGrp="1"/>
          </p:cNvSpPr>
          <p:nvPr>
            <p:ph type="sldNum" sz="quarter" idx="12"/>
          </p:nvPr>
        </p:nvSpPr>
        <p:spPr>
          <a:xfrm>
            <a:off x="8610600" y="6356350"/>
            <a:ext cx="2743200"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4185573425"/>
      </p:ext>
    </p:extLst>
  </p:cSld>
  <p:clrMapOvr>
    <a:masterClrMapping/>
  </p:clrMapOvr>
  <p:extLst>
    <p:ext uri="{DCECCB84-F9BA-43D5-87BE-67443E8EF086}">
      <p15:sldGuideLst xmlns:p15="http://schemas.microsoft.com/office/powerpoint/2012/main">
        <p15:guide id="1" orient="horz" pos="177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pt-PT" noProof="0"/>
              <a:t>Clique para editar o estilo do título do Modelo Global</a:t>
            </a:r>
          </a:p>
        </p:txBody>
      </p:sp>
      <p:sp>
        <p:nvSpPr>
          <p:cNvPr id="3" name="Marcador de Posição do Texto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pt-PT" noProof="0"/>
              <a:t>Clique para editar os Estilos de título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4" name="Marcador de Posição da Data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pt-PT" noProof="0"/>
              <a:t>29/07/20XX</a:t>
            </a:r>
          </a:p>
        </p:txBody>
      </p:sp>
      <p:sp>
        <p:nvSpPr>
          <p:cNvPr id="5" name="Marcador de Posição do Rodapé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pt-PT" noProof="0"/>
              <a:t>Orientação de Colaboradores</a:t>
            </a:r>
          </a:p>
        </p:txBody>
      </p:sp>
      <p:sp>
        <p:nvSpPr>
          <p:cNvPr id="6" name="Marcador de Posição do Número do Diapositivo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5CEABB6-07DC-46E8-9B57-56EC44A396E5}" type="slidenum">
              <a:rPr lang="pt-PT" noProof="0" smtClean="0"/>
              <a:t>‹#›</a:t>
            </a:fld>
            <a:endParaRPr lang="pt-PT"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4" r:id="rId4"/>
    <p:sldLayoutId id="2147483671" r:id="rId5"/>
    <p:sldLayoutId id="2147483666" r:id="rId6"/>
    <p:sldLayoutId id="2147483669" r:id="rId7"/>
    <p:sldLayoutId id="2147483661" r:id="rId8"/>
    <p:sldLayoutId id="2147483676" r:id="rId9"/>
    <p:sldLayoutId id="2147483670" r:id="rId10"/>
    <p:sldLayoutId id="2147483667" r:id="rId11"/>
    <p:sldLayoutId id="2147483673" r:id="rId12"/>
    <p:sldLayoutId id="2147483651" r:id="rId13"/>
    <p:sldLayoutId id="2147483672"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838200" y="2465970"/>
            <a:ext cx="5739882" cy="2387600"/>
          </a:xfrm>
        </p:spPr>
        <p:txBody>
          <a:bodyPr rtlCol="0"/>
          <a:lstStyle/>
          <a:p>
            <a:pPr rtl="0"/>
            <a:r>
              <a:rPr lang="pt-PT" dirty="0"/>
              <a:t>Figuras a colocar</a:t>
            </a:r>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838200" y="5159827"/>
            <a:ext cx="5739882" cy="783773"/>
          </a:xfrm>
        </p:spPr>
        <p:txBody>
          <a:bodyPr rtlCol="0"/>
          <a:lstStyle/>
          <a:p>
            <a:pPr rtl="0"/>
            <a:r>
              <a:rPr lang="pt-PT" dirty="0"/>
              <a:t>Sofia Rodrigues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9466D-E735-953E-80DF-1308C06C16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5A7B4-5BE2-71B5-43AE-495D3AF59D48}"/>
              </a:ext>
            </a:extLst>
          </p:cNvPr>
          <p:cNvSpPr>
            <a:spLocks noGrp="1"/>
          </p:cNvSpPr>
          <p:nvPr>
            <p:ph idx="1"/>
          </p:nvPr>
        </p:nvSpPr>
        <p:spPr>
          <a:xfrm>
            <a:off x="0" y="136525"/>
            <a:ext cx="12192000" cy="797540"/>
          </a:xfrm>
        </p:spPr>
        <p:txBody>
          <a:bodyPr/>
          <a:lstStyle/>
          <a:p>
            <a:r>
              <a:rPr lang="pt-PT" dirty="0"/>
              <a:t>Transformação de dados por pontos para </a:t>
            </a:r>
            <a:r>
              <a:rPr lang="pt-PT" dirty="0" err="1"/>
              <a:t>grid</a:t>
            </a:r>
            <a:endParaRPr lang="pt-PT" dirty="0"/>
          </a:p>
          <a:p>
            <a:r>
              <a:rPr lang="pt-PT" dirty="0"/>
              <a:t>Qual a melhor forma de fazer esta representação visual</a:t>
            </a:r>
          </a:p>
        </p:txBody>
      </p:sp>
      <p:sp>
        <p:nvSpPr>
          <p:cNvPr id="6" name="Slide Number Placeholder 5">
            <a:extLst>
              <a:ext uri="{FF2B5EF4-FFF2-40B4-BE49-F238E27FC236}">
                <a16:creationId xmlns:a16="http://schemas.microsoft.com/office/drawing/2014/main" id="{5F9EDA31-E4FC-F6FD-BFD6-F1DADA7B8382}"/>
              </a:ext>
            </a:extLst>
          </p:cNvPr>
          <p:cNvSpPr>
            <a:spLocks noGrp="1"/>
          </p:cNvSpPr>
          <p:nvPr>
            <p:ph type="sldNum" sz="quarter" idx="12"/>
          </p:nvPr>
        </p:nvSpPr>
        <p:spPr/>
        <p:txBody>
          <a:bodyPr/>
          <a:lstStyle/>
          <a:p>
            <a:pPr rtl="0"/>
            <a:fld id="{B5CEABB6-07DC-46E8-9B57-56EC44A396E5}" type="slidenum">
              <a:rPr lang="pt-PT" noProof="0" smtClean="0"/>
              <a:pPr rtl="0"/>
              <a:t>10</a:t>
            </a:fld>
            <a:endParaRPr lang="pt-PT" noProof="0"/>
          </a:p>
        </p:txBody>
      </p:sp>
      <p:pic>
        <p:nvPicPr>
          <p:cNvPr id="5" name="Picture 4" descr="A map of europe with red and white squares&#10;&#10;AI-generated content may be incorrect.">
            <a:extLst>
              <a:ext uri="{FF2B5EF4-FFF2-40B4-BE49-F238E27FC236}">
                <a16:creationId xmlns:a16="http://schemas.microsoft.com/office/drawing/2014/main" id="{546F02F8-F35D-0C07-6C9F-4E6C07F0B7DA}"/>
              </a:ext>
            </a:extLst>
          </p:cNvPr>
          <p:cNvPicPr>
            <a:picLocks noChangeAspect="1"/>
          </p:cNvPicPr>
          <p:nvPr/>
        </p:nvPicPr>
        <p:blipFill>
          <a:blip r:embed="rId3"/>
          <a:stretch>
            <a:fillRect/>
          </a:stretch>
        </p:blipFill>
        <p:spPr>
          <a:xfrm>
            <a:off x="2735797" y="1352151"/>
            <a:ext cx="6720406" cy="5369324"/>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456203" y="31069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2278138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68B10-A953-8814-27D6-901273DBC1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F8138A-FD00-E004-E129-7E05DBB634A3}"/>
              </a:ext>
            </a:extLst>
          </p:cNvPr>
          <p:cNvSpPr>
            <a:spLocks noGrp="1"/>
          </p:cNvSpPr>
          <p:nvPr>
            <p:ph idx="1"/>
          </p:nvPr>
        </p:nvSpPr>
        <p:spPr>
          <a:xfrm>
            <a:off x="0" y="136525"/>
            <a:ext cx="12192000" cy="797540"/>
          </a:xfrm>
        </p:spPr>
        <p:txBody>
          <a:bodyPr/>
          <a:lstStyle/>
          <a:p>
            <a:r>
              <a:rPr lang="pt-PT" dirty="0"/>
              <a:t>Concentração diária de CO</a:t>
            </a:r>
          </a:p>
        </p:txBody>
      </p:sp>
      <p:sp>
        <p:nvSpPr>
          <p:cNvPr id="6" name="Slide Number Placeholder 5">
            <a:extLst>
              <a:ext uri="{FF2B5EF4-FFF2-40B4-BE49-F238E27FC236}">
                <a16:creationId xmlns:a16="http://schemas.microsoft.com/office/drawing/2014/main" id="{ED8F828F-84AB-F3F9-671C-CE6D76F03020}"/>
              </a:ext>
            </a:extLst>
          </p:cNvPr>
          <p:cNvSpPr>
            <a:spLocks noGrp="1"/>
          </p:cNvSpPr>
          <p:nvPr>
            <p:ph type="sldNum" sz="quarter" idx="12"/>
          </p:nvPr>
        </p:nvSpPr>
        <p:spPr/>
        <p:txBody>
          <a:bodyPr/>
          <a:lstStyle/>
          <a:p>
            <a:pPr rtl="0"/>
            <a:fld id="{B5CEABB6-07DC-46E8-9B57-56EC44A396E5}" type="slidenum">
              <a:rPr lang="pt-PT" noProof="0" smtClean="0"/>
              <a:pPr rtl="0"/>
              <a:t>11</a:t>
            </a:fld>
            <a:endParaRPr lang="pt-PT" noProof="0"/>
          </a:p>
        </p:txBody>
      </p:sp>
      <p:pic>
        <p:nvPicPr>
          <p:cNvPr id="4" name="Picture 3" descr="A graph of a normalized pulse&#10;&#10;AI-generated content may be incorrect.">
            <a:extLst>
              <a:ext uri="{FF2B5EF4-FFF2-40B4-BE49-F238E27FC236}">
                <a16:creationId xmlns:a16="http://schemas.microsoft.com/office/drawing/2014/main" id="{F69B04AB-59A1-8DC9-1E17-B1EC3C5FABB9}"/>
              </a:ext>
            </a:extLst>
          </p:cNvPr>
          <p:cNvPicPr>
            <a:picLocks noChangeAspect="1"/>
          </p:cNvPicPr>
          <p:nvPr/>
        </p:nvPicPr>
        <p:blipFill>
          <a:blip r:embed="rId3"/>
          <a:stretch>
            <a:fillRect/>
          </a:stretch>
        </p:blipFill>
        <p:spPr>
          <a:xfrm>
            <a:off x="1381432" y="1427105"/>
            <a:ext cx="9429135" cy="5023441"/>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748392" y="515532"/>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416650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BF868-CAEB-293A-1820-BC027E58B18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A9D08E-FD63-08C0-0EF2-1320EE1B9A34}"/>
              </a:ext>
            </a:extLst>
          </p:cNvPr>
          <p:cNvSpPr>
            <a:spLocks noGrp="1"/>
          </p:cNvSpPr>
          <p:nvPr>
            <p:ph idx="1"/>
          </p:nvPr>
        </p:nvSpPr>
        <p:spPr>
          <a:xfrm>
            <a:off x="0" y="136525"/>
            <a:ext cx="12192000" cy="797540"/>
          </a:xfrm>
        </p:spPr>
        <p:txBody>
          <a:bodyPr/>
          <a:lstStyle/>
          <a:p>
            <a:r>
              <a:rPr lang="pt-PT" dirty="0"/>
              <a:t>Variabilidade de CO</a:t>
            </a:r>
          </a:p>
        </p:txBody>
      </p:sp>
      <p:sp>
        <p:nvSpPr>
          <p:cNvPr id="6" name="Slide Number Placeholder 5">
            <a:extLst>
              <a:ext uri="{FF2B5EF4-FFF2-40B4-BE49-F238E27FC236}">
                <a16:creationId xmlns:a16="http://schemas.microsoft.com/office/drawing/2014/main" id="{A94B181E-05B5-DF71-19E8-68E2F3FD895D}"/>
              </a:ext>
            </a:extLst>
          </p:cNvPr>
          <p:cNvSpPr>
            <a:spLocks noGrp="1"/>
          </p:cNvSpPr>
          <p:nvPr>
            <p:ph type="sldNum" sz="quarter" idx="12"/>
          </p:nvPr>
        </p:nvSpPr>
        <p:spPr/>
        <p:txBody>
          <a:bodyPr/>
          <a:lstStyle/>
          <a:p>
            <a:pPr rtl="0"/>
            <a:fld id="{B5CEABB6-07DC-46E8-9B57-56EC44A396E5}" type="slidenum">
              <a:rPr lang="pt-PT" noProof="0" smtClean="0"/>
              <a:pPr rtl="0"/>
              <a:t>12</a:t>
            </a:fld>
            <a:endParaRPr lang="pt-PT" noProof="0"/>
          </a:p>
        </p:txBody>
      </p:sp>
      <p:pic>
        <p:nvPicPr>
          <p:cNvPr id="5" name="Picture 4" descr="A graph with a red and blue chart&#10;&#10;AI-generated content may be incorrect.">
            <a:extLst>
              <a:ext uri="{FF2B5EF4-FFF2-40B4-BE49-F238E27FC236}">
                <a16:creationId xmlns:a16="http://schemas.microsoft.com/office/drawing/2014/main" id="{91E5B569-DC24-FF18-6621-2924C5CDDED0}"/>
              </a:ext>
            </a:extLst>
          </p:cNvPr>
          <p:cNvPicPr>
            <a:picLocks noChangeAspect="1"/>
          </p:cNvPicPr>
          <p:nvPr/>
        </p:nvPicPr>
        <p:blipFill>
          <a:blip r:embed="rId3"/>
          <a:stretch>
            <a:fillRect/>
          </a:stretch>
        </p:blipFill>
        <p:spPr>
          <a:xfrm>
            <a:off x="0" y="2001942"/>
            <a:ext cx="12192000" cy="3798011"/>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229451" y="53529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369511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BEDB-3D02-18EA-D9C7-6D5F9007F2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B7353-53C1-9B1F-B4E9-8AF0547840E4}"/>
              </a:ext>
            </a:extLst>
          </p:cNvPr>
          <p:cNvSpPr>
            <a:spLocks noGrp="1"/>
          </p:cNvSpPr>
          <p:nvPr>
            <p:ph idx="1"/>
          </p:nvPr>
        </p:nvSpPr>
        <p:spPr>
          <a:xfrm>
            <a:off x="0" y="136525"/>
            <a:ext cx="12192000" cy="797540"/>
          </a:xfrm>
        </p:spPr>
        <p:txBody>
          <a:bodyPr/>
          <a:lstStyle/>
          <a:p>
            <a:r>
              <a:rPr lang="pt-PT" dirty="0"/>
              <a:t>Concentração diária de NO2</a:t>
            </a:r>
          </a:p>
        </p:txBody>
      </p:sp>
      <p:sp>
        <p:nvSpPr>
          <p:cNvPr id="6" name="Slide Number Placeholder 5">
            <a:extLst>
              <a:ext uri="{FF2B5EF4-FFF2-40B4-BE49-F238E27FC236}">
                <a16:creationId xmlns:a16="http://schemas.microsoft.com/office/drawing/2014/main" id="{B4F92E1E-85B8-8644-9AC4-1ED094F8EE50}"/>
              </a:ext>
            </a:extLst>
          </p:cNvPr>
          <p:cNvSpPr>
            <a:spLocks noGrp="1"/>
          </p:cNvSpPr>
          <p:nvPr>
            <p:ph type="sldNum" sz="quarter" idx="12"/>
          </p:nvPr>
        </p:nvSpPr>
        <p:spPr/>
        <p:txBody>
          <a:bodyPr/>
          <a:lstStyle/>
          <a:p>
            <a:pPr rtl="0"/>
            <a:fld id="{B5CEABB6-07DC-46E8-9B57-56EC44A396E5}" type="slidenum">
              <a:rPr lang="pt-PT" noProof="0" smtClean="0"/>
              <a:pPr rtl="0"/>
              <a:t>13</a:t>
            </a:fld>
            <a:endParaRPr lang="pt-PT" noProof="0"/>
          </a:p>
        </p:txBody>
      </p:sp>
      <p:pic>
        <p:nvPicPr>
          <p:cNvPr id="5" name="Picture 4" descr="A screenshot of a graph&#10;&#10;AI-generated content may be incorrect.">
            <a:extLst>
              <a:ext uri="{FF2B5EF4-FFF2-40B4-BE49-F238E27FC236}">
                <a16:creationId xmlns:a16="http://schemas.microsoft.com/office/drawing/2014/main" id="{D6900FFB-A7C7-C659-B561-AC8548633184}"/>
              </a:ext>
            </a:extLst>
          </p:cNvPr>
          <p:cNvPicPr>
            <a:picLocks noChangeAspect="1"/>
          </p:cNvPicPr>
          <p:nvPr/>
        </p:nvPicPr>
        <p:blipFill>
          <a:blip r:embed="rId3"/>
          <a:stretch>
            <a:fillRect/>
          </a:stretch>
        </p:blipFill>
        <p:spPr>
          <a:xfrm>
            <a:off x="1327354" y="1370802"/>
            <a:ext cx="9537291" cy="5077407"/>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353578" y="53529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44157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5CEEC-4099-CA0E-0C2C-212C48E553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212D-A158-2A61-F78C-2610B3616F5C}"/>
              </a:ext>
            </a:extLst>
          </p:cNvPr>
          <p:cNvSpPr>
            <a:spLocks noGrp="1"/>
          </p:cNvSpPr>
          <p:nvPr>
            <p:ph idx="1"/>
          </p:nvPr>
        </p:nvSpPr>
        <p:spPr>
          <a:xfrm>
            <a:off x="0" y="136525"/>
            <a:ext cx="12192000" cy="797540"/>
          </a:xfrm>
        </p:spPr>
        <p:txBody>
          <a:bodyPr/>
          <a:lstStyle/>
          <a:p>
            <a:r>
              <a:rPr lang="pt-PT" dirty="0"/>
              <a:t>Variabilidade de NO2</a:t>
            </a:r>
          </a:p>
        </p:txBody>
      </p:sp>
      <p:sp>
        <p:nvSpPr>
          <p:cNvPr id="6" name="Slide Number Placeholder 5">
            <a:extLst>
              <a:ext uri="{FF2B5EF4-FFF2-40B4-BE49-F238E27FC236}">
                <a16:creationId xmlns:a16="http://schemas.microsoft.com/office/drawing/2014/main" id="{56BF0675-1A19-A60C-EEA3-1019B50CB4E9}"/>
              </a:ext>
            </a:extLst>
          </p:cNvPr>
          <p:cNvSpPr>
            <a:spLocks noGrp="1"/>
          </p:cNvSpPr>
          <p:nvPr>
            <p:ph type="sldNum" sz="quarter" idx="12"/>
          </p:nvPr>
        </p:nvSpPr>
        <p:spPr/>
        <p:txBody>
          <a:bodyPr/>
          <a:lstStyle/>
          <a:p>
            <a:pPr rtl="0"/>
            <a:fld id="{B5CEABB6-07DC-46E8-9B57-56EC44A396E5}" type="slidenum">
              <a:rPr lang="pt-PT" noProof="0" smtClean="0"/>
              <a:pPr rtl="0"/>
              <a:t>14</a:t>
            </a:fld>
            <a:endParaRPr lang="pt-PT" noProof="0"/>
          </a:p>
        </p:txBody>
      </p:sp>
      <p:pic>
        <p:nvPicPr>
          <p:cNvPr id="8" name="Picture 7" descr="A graph of a person with a red shirt&#10;&#10;AI-generated content may be incorrect.">
            <a:extLst>
              <a:ext uri="{FF2B5EF4-FFF2-40B4-BE49-F238E27FC236}">
                <a16:creationId xmlns:a16="http://schemas.microsoft.com/office/drawing/2014/main" id="{71FD0E95-FEAD-8A27-8124-06D119597034}"/>
              </a:ext>
            </a:extLst>
          </p:cNvPr>
          <p:cNvPicPr>
            <a:picLocks noChangeAspect="1"/>
          </p:cNvPicPr>
          <p:nvPr/>
        </p:nvPicPr>
        <p:blipFill>
          <a:blip r:embed="rId3"/>
          <a:stretch>
            <a:fillRect/>
          </a:stretch>
        </p:blipFill>
        <p:spPr>
          <a:xfrm>
            <a:off x="0" y="1533830"/>
            <a:ext cx="12192000" cy="3790339"/>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8920025" y="573926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3569475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2C75D-B385-19BA-F4EB-264CB662C3F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0EA37-39A5-77D9-6E67-4FD5E1401311}"/>
              </a:ext>
            </a:extLst>
          </p:cNvPr>
          <p:cNvSpPr>
            <a:spLocks noGrp="1"/>
          </p:cNvSpPr>
          <p:nvPr>
            <p:ph idx="1"/>
          </p:nvPr>
        </p:nvSpPr>
        <p:spPr>
          <a:xfrm>
            <a:off x="29497" y="183647"/>
            <a:ext cx="12192000" cy="797540"/>
          </a:xfrm>
        </p:spPr>
        <p:txBody>
          <a:bodyPr/>
          <a:lstStyle/>
          <a:p>
            <a:r>
              <a:rPr lang="pt-PT" dirty="0"/>
              <a:t>Concentração diária de NO</a:t>
            </a:r>
          </a:p>
        </p:txBody>
      </p:sp>
      <p:sp>
        <p:nvSpPr>
          <p:cNvPr id="6" name="Slide Number Placeholder 5">
            <a:extLst>
              <a:ext uri="{FF2B5EF4-FFF2-40B4-BE49-F238E27FC236}">
                <a16:creationId xmlns:a16="http://schemas.microsoft.com/office/drawing/2014/main" id="{45266782-FC2C-73AD-3BB2-BDB379436A3B}"/>
              </a:ext>
            </a:extLst>
          </p:cNvPr>
          <p:cNvSpPr>
            <a:spLocks noGrp="1"/>
          </p:cNvSpPr>
          <p:nvPr>
            <p:ph type="sldNum" sz="quarter" idx="12"/>
          </p:nvPr>
        </p:nvSpPr>
        <p:spPr/>
        <p:txBody>
          <a:bodyPr/>
          <a:lstStyle/>
          <a:p>
            <a:pPr rtl="0"/>
            <a:fld id="{B5CEABB6-07DC-46E8-9B57-56EC44A396E5}" type="slidenum">
              <a:rPr lang="pt-PT" noProof="0" smtClean="0"/>
              <a:pPr rtl="0"/>
              <a:t>15</a:t>
            </a:fld>
            <a:endParaRPr lang="pt-PT" noProof="0"/>
          </a:p>
        </p:txBody>
      </p:sp>
      <p:pic>
        <p:nvPicPr>
          <p:cNvPr id="5" name="Picture 4" descr="A close-up of a graph&#10;&#10;AI-generated content may be incorrect.">
            <a:extLst>
              <a:ext uri="{FF2B5EF4-FFF2-40B4-BE49-F238E27FC236}">
                <a16:creationId xmlns:a16="http://schemas.microsoft.com/office/drawing/2014/main" id="{3E13544E-B695-6C4C-7D7D-3AAE83FC2F63}"/>
              </a:ext>
            </a:extLst>
          </p:cNvPr>
          <p:cNvPicPr>
            <a:picLocks noChangeAspect="1"/>
          </p:cNvPicPr>
          <p:nvPr/>
        </p:nvPicPr>
        <p:blipFill>
          <a:blip r:embed="rId3"/>
          <a:stretch>
            <a:fillRect/>
          </a:stretch>
        </p:blipFill>
        <p:spPr>
          <a:xfrm>
            <a:off x="1189703" y="1386348"/>
            <a:ext cx="9844359" cy="5240882"/>
          </a:xfrm>
          <a:prstGeom prst="rect">
            <a:avLst/>
          </a:prstGeom>
        </p:spPr>
      </p:pic>
      <p:sp>
        <p:nvSpPr>
          <p:cNvPr id="4" name="TextBox 1">
            <a:extLst>
              <a:ext uri="{FF2B5EF4-FFF2-40B4-BE49-F238E27FC236}">
                <a16:creationId xmlns:a16="http://schemas.microsoft.com/office/drawing/2014/main" id="{B35F58AC-A2B9-CB23-6222-378FC9E9779A}"/>
              </a:ext>
            </a:extLst>
          </p:cNvPr>
          <p:cNvSpPr txBox="1"/>
          <p:nvPr/>
        </p:nvSpPr>
        <p:spPr>
          <a:xfrm>
            <a:off x="9229451" y="49007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83195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0C7CD-EF8C-EF76-BAC4-856DE328DE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0FED5-81A5-521B-6B8E-12EBE1CEB265}"/>
              </a:ext>
            </a:extLst>
          </p:cNvPr>
          <p:cNvSpPr>
            <a:spLocks noGrp="1"/>
          </p:cNvSpPr>
          <p:nvPr>
            <p:ph idx="1"/>
          </p:nvPr>
        </p:nvSpPr>
        <p:spPr>
          <a:xfrm>
            <a:off x="0" y="136525"/>
            <a:ext cx="12192000" cy="797540"/>
          </a:xfrm>
        </p:spPr>
        <p:txBody>
          <a:bodyPr/>
          <a:lstStyle/>
          <a:p>
            <a:r>
              <a:rPr lang="pt-PT" dirty="0"/>
              <a:t>Variabilidade de NO</a:t>
            </a:r>
          </a:p>
        </p:txBody>
      </p:sp>
      <p:sp>
        <p:nvSpPr>
          <p:cNvPr id="6" name="Slide Number Placeholder 5">
            <a:extLst>
              <a:ext uri="{FF2B5EF4-FFF2-40B4-BE49-F238E27FC236}">
                <a16:creationId xmlns:a16="http://schemas.microsoft.com/office/drawing/2014/main" id="{8B60FE8F-729B-D7B6-D007-433E591D2C72}"/>
              </a:ext>
            </a:extLst>
          </p:cNvPr>
          <p:cNvSpPr>
            <a:spLocks noGrp="1"/>
          </p:cNvSpPr>
          <p:nvPr>
            <p:ph type="sldNum" sz="quarter" idx="12"/>
          </p:nvPr>
        </p:nvSpPr>
        <p:spPr/>
        <p:txBody>
          <a:bodyPr/>
          <a:lstStyle/>
          <a:p>
            <a:pPr rtl="0"/>
            <a:fld id="{B5CEABB6-07DC-46E8-9B57-56EC44A396E5}" type="slidenum">
              <a:rPr lang="pt-PT" noProof="0" smtClean="0"/>
              <a:pPr rtl="0"/>
              <a:t>16</a:t>
            </a:fld>
            <a:endParaRPr lang="pt-PT" noProof="0"/>
          </a:p>
        </p:txBody>
      </p:sp>
      <p:pic>
        <p:nvPicPr>
          <p:cNvPr id="4" name="Picture 3" descr="A graph with numbers and a red box&#10;&#10;AI-generated content may be incorrect.">
            <a:extLst>
              <a:ext uri="{FF2B5EF4-FFF2-40B4-BE49-F238E27FC236}">
                <a16:creationId xmlns:a16="http://schemas.microsoft.com/office/drawing/2014/main" id="{1AA064B2-45DA-C77F-D4AC-CEE727405DEC}"/>
              </a:ext>
            </a:extLst>
          </p:cNvPr>
          <p:cNvPicPr>
            <a:picLocks noChangeAspect="1"/>
          </p:cNvPicPr>
          <p:nvPr/>
        </p:nvPicPr>
        <p:blipFill>
          <a:blip r:embed="rId3"/>
          <a:stretch>
            <a:fillRect/>
          </a:stretch>
        </p:blipFill>
        <p:spPr>
          <a:xfrm>
            <a:off x="0" y="2139594"/>
            <a:ext cx="12192000" cy="3798011"/>
          </a:xfrm>
          <a:prstGeom prst="rect">
            <a:avLst/>
          </a:prstGeom>
        </p:spPr>
      </p:pic>
      <p:sp>
        <p:nvSpPr>
          <p:cNvPr id="2" name="TextBox 1">
            <a:extLst>
              <a:ext uri="{FF2B5EF4-FFF2-40B4-BE49-F238E27FC236}">
                <a16:creationId xmlns:a16="http://schemas.microsoft.com/office/drawing/2014/main" id="{B35F58AC-A2B9-CB23-6222-378FC9E9779A}"/>
              </a:ext>
            </a:extLst>
          </p:cNvPr>
          <p:cNvSpPr txBox="1"/>
          <p:nvPr/>
        </p:nvSpPr>
        <p:spPr>
          <a:xfrm>
            <a:off x="9353578" y="589439"/>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54858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E4DE1-8472-792B-2743-DAD621125A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7FB04C-4C0B-5874-1E50-CDF17BDA417F}"/>
              </a:ext>
            </a:extLst>
          </p:cNvPr>
          <p:cNvSpPr>
            <a:spLocks noGrp="1"/>
          </p:cNvSpPr>
          <p:nvPr>
            <p:ph idx="1"/>
          </p:nvPr>
        </p:nvSpPr>
        <p:spPr>
          <a:xfrm>
            <a:off x="0" y="136525"/>
            <a:ext cx="12192000" cy="797540"/>
          </a:xfrm>
        </p:spPr>
        <p:txBody>
          <a:bodyPr/>
          <a:lstStyle/>
          <a:p>
            <a:r>
              <a:rPr lang="pt-PT" dirty="0"/>
              <a:t>Concentração diária de PM2.5</a:t>
            </a:r>
          </a:p>
        </p:txBody>
      </p:sp>
      <p:sp>
        <p:nvSpPr>
          <p:cNvPr id="6" name="Slide Number Placeholder 5">
            <a:extLst>
              <a:ext uri="{FF2B5EF4-FFF2-40B4-BE49-F238E27FC236}">
                <a16:creationId xmlns:a16="http://schemas.microsoft.com/office/drawing/2014/main" id="{8ACA887C-2851-0342-1ADF-E65336ADA42B}"/>
              </a:ext>
            </a:extLst>
          </p:cNvPr>
          <p:cNvSpPr>
            <a:spLocks noGrp="1"/>
          </p:cNvSpPr>
          <p:nvPr>
            <p:ph type="sldNum" sz="quarter" idx="12"/>
          </p:nvPr>
        </p:nvSpPr>
        <p:spPr/>
        <p:txBody>
          <a:bodyPr/>
          <a:lstStyle/>
          <a:p>
            <a:pPr rtl="0"/>
            <a:fld id="{B5CEABB6-07DC-46E8-9B57-56EC44A396E5}" type="slidenum">
              <a:rPr lang="pt-PT" noProof="0" smtClean="0"/>
              <a:pPr rtl="0"/>
              <a:t>17</a:t>
            </a:fld>
            <a:endParaRPr lang="pt-PT" noProof="0"/>
          </a:p>
        </p:txBody>
      </p:sp>
      <p:pic>
        <p:nvPicPr>
          <p:cNvPr id="5" name="Picture 4" descr="A screenshot of a graph&#10;&#10;AI-generated content may be incorrect.">
            <a:extLst>
              <a:ext uri="{FF2B5EF4-FFF2-40B4-BE49-F238E27FC236}">
                <a16:creationId xmlns:a16="http://schemas.microsoft.com/office/drawing/2014/main" id="{71609876-9341-ED2B-DD43-488C4D9815B8}"/>
              </a:ext>
            </a:extLst>
          </p:cNvPr>
          <p:cNvPicPr>
            <a:picLocks noChangeAspect="1"/>
          </p:cNvPicPr>
          <p:nvPr/>
        </p:nvPicPr>
        <p:blipFill>
          <a:blip r:embed="rId3"/>
          <a:stretch>
            <a:fillRect/>
          </a:stretch>
        </p:blipFill>
        <p:spPr>
          <a:xfrm>
            <a:off x="1233948" y="1398922"/>
            <a:ext cx="9724103" cy="5176861"/>
          </a:xfrm>
          <a:prstGeom prst="rect">
            <a:avLst/>
          </a:prstGeom>
        </p:spPr>
      </p:pic>
      <p:sp>
        <p:nvSpPr>
          <p:cNvPr id="4" name="TextBox 1">
            <a:extLst>
              <a:ext uri="{FF2B5EF4-FFF2-40B4-BE49-F238E27FC236}">
                <a16:creationId xmlns:a16="http://schemas.microsoft.com/office/drawing/2014/main" id="{116E329D-7D01-8954-6B52-DA2B76DC3616}"/>
              </a:ext>
            </a:extLst>
          </p:cNvPr>
          <p:cNvSpPr txBox="1"/>
          <p:nvPr/>
        </p:nvSpPr>
        <p:spPr>
          <a:xfrm>
            <a:off x="9229451" y="350629"/>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923750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56D41-EC2C-8D7A-C84C-B19BA495DD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5D3A9-D1CF-6A74-376C-0BCED4CBF2FE}"/>
              </a:ext>
            </a:extLst>
          </p:cNvPr>
          <p:cNvSpPr>
            <a:spLocks noGrp="1"/>
          </p:cNvSpPr>
          <p:nvPr>
            <p:ph idx="1"/>
          </p:nvPr>
        </p:nvSpPr>
        <p:spPr>
          <a:xfrm>
            <a:off x="0" y="136525"/>
            <a:ext cx="12192000" cy="797540"/>
          </a:xfrm>
        </p:spPr>
        <p:txBody>
          <a:bodyPr/>
          <a:lstStyle/>
          <a:p>
            <a:r>
              <a:rPr lang="pt-PT" dirty="0"/>
              <a:t>Variabilidade de PM2.5</a:t>
            </a:r>
          </a:p>
        </p:txBody>
      </p:sp>
      <p:sp>
        <p:nvSpPr>
          <p:cNvPr id="6" name="Slide Number Placeholder 5">
            <a:extLst>
              <a:ext uri="{FF2B5EF4-FFF2-40B4-BE49-F238E27FC236}">
                <a16:creationId xmlns:a16="http://schemas.microsoft.com/office/drawing/2014/main" id="{FE3A09D0-62CD-0036-8819-455A7FC97288}"/>
              </a:ext>
            </a:extLst>
          </p:cNvPr>
          <p:cNvSpPr>
            <a:spLocks noGrp="1"/>
          </p:cNvSpPr>
          <p:nvPr>
            <p:ph type="sldNum" sz="quarter" idx="12"/>
          </p:nvPr>
        </p:nvSpPr>
        <p:spPr/>
        <p:txBody>
          <a:bodyPr/>
          <a:lstStyle/>
          <a:p>
            <a:pPr rtl="0"/>
            <a:fld id="{B5CEABB6-07DC-46E8-9B57-56EC44A396E5}" type="slidenum">
              <a:rPr lang="pt-PT" noProof="0" smtClean="0"/>
              <a:pPr rtl="0"/>
              <a:t>18</a:t>
            </a:fld>
            <a:endParaRPr lang="pt-PT" noProof="0"/>
          </a:p>
        </p:txBody>
      </p:sp>
      <p:pic>
        <p:nvPicPr>
          <p:cNvPr id="4" name="Picture 3" descr="A graph with a red and blue bar chart&#10;&#10;AI-generated content may be incorrect.">
            <a:extLst>
              <a:ext uri="{FF2B5EF4-FFF2-40B4-BE49-F238E27FC236}">
                <a16:creationId xmlns:a16="http://schemas.microsoft.com/office/drawing/2014/main" id="{A4703F94-AF49-F8C9-7FA7-1C0B563A9501}"/>
              </a:ext>
            </a:extLst>
          </p:cNvPr>
          <p:cNvPicPr>
            <a:picLocks noChangeAspect="1"/>
          </p:cNvPicPr>
          <p:nvPr/>
        </p:nvPicPr>
        <p:blipFill>
          <a:blip r:embed="rId3"/>
          <a:stretch>
            <a:fillRect/>
          </a:stretch>
        </p:blipFill>
        <p:spPr>
          <a:xfrm>
            <a:off x="0" y="1982278"/>
            <a:ext cx="12192000" cy="3798011"/>
          </a:xfrm>
          <a:prstGeom prst="rect">
            <a:avLst/>
          </a:prstGeom>
        </p:spPr>
      </p:pic>
      <p:sp>
        <p:nvSpPr>
          <p:cNvPr id="5" name="TextBox 1">
            <a:extLst>
              <a:ext uri="{FF2B5EF4-FFF2-40B4-BE49-F238E27FC236}">
                <a16:creationId xmlns:a16="http://schemas.microsoft.com/office/drawing/2014/main" id="{116E329D-7D01-8954-6B52-DA2B76DC3616}"/>
              </a:ext>
            </a:extLst>
          </p:cNvPr>
          <p:cNvSpPr txBox="1"/>
          <p:nvPr/>
        </p:nvSpPr>
        <p:spPr>
          <a:xfrm>
            <a:off x="9229451" y="564733"/>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154637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AF3A7-407C-7C5A-17C1-12D5D59AA18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7BA27-F9DE-A0C4-FD97-E34C052EEFBA}"/>
              </a:ext>
            </a:extLst>
          </p:cNvPr>
          <p:cNvSpPr>
            <a:spLocks noGrp="1"/>
          </p:cNvSpPr>
          <p:nvPr>
            <p:ph idx="1"/>
          </p:nvPr>
        </p:nvSpPr>
        <p:spPr>
          <a:xfrm>
            <a:off x="0" y="136525"/>
            <a:ext cx="12192000" cy="797540"/>
          </a:xfrm>
        </p:spPr>
        <p:txBody>
          <a:bodyPr/>
          <a:lstStyle/>
          <a:p>
            <a:r>
              <a:rPr lang="pt-PT" dirty="0"/>
              <a:t>Concentração diária de PM10</a:t>
            </a:r>
          </a:p>
        </p:txBody>
      </p:sp>
      <p:sp>
        <p:nvSpPr>
          <p:cNvPr id="6" name="Slide Number Placeholder 5">
            <a:extLst>
              <a:ext uri="{FF2B5EF4-FFF2-40B4-BE49-F238E27FC236}">
                <a16:creationId xmlns:a16="http://schemas.microsoft.com/office/drawing/2014/main" id="{A326BE32-3681-FCB5-6E0A-FD3884A3DFC5}"/>
              </a:ext>
            </a:extLst>
          </p:cNvPr>
          <p:cNvSpPr>
            <a:spLocks noGrp="1"/>
          </p:cNvSpPr>
          <p:nvPr>
            <p:ph type="sldNum" sz="quarter" idx="12"/>
          </p:nvPr>
        </p:nvSpPr>
        <p:spPr/>
        <p:txBody>
          <a:bodyPr/>
          <a:lstStyle/>
          <a:p>
            <a:pPr rtl="0"/>
            <a:fld id="{B5CEABB6-07DC-46E8-9B57-56EC44A396E5}" type="slidenum">
              <a:rPr lang="pt-PT" noProof="0" smtClean="0"/>
              <a:pPr rtl="0"/>
              <a:t>19</a:t>
            </a:fld>
            <a:endParaRPr lang="pt-PT" noProof="0"/>
          </a:p>
        </p:txBody>
      </p:sp>
      <p:pic>
        <p:nvPicPr>
          <p:cNvPr id="5" name="Picture 4" descr="A graph of different colored lines&#10;&#10;AI-generated content may be incorrect.">
            <a:extLst>
              <a:ext uri="{FF2B5EF4-FFF2-40B4-BE49-F238E27FC236}">
                <a16:creationId xmlns:a16="http://schemas.microsoft.com/office/drawing/2014/main" id="{76DBDEE6-3B5D-F06D-2B2C-321EBEA8944C}"/>
              </a:ext>
            </a:extLst>
          </p:cNvPr>
          <p:cNvPicPr>
            <a:picLocks noChangeAspect="1"/>
          </p:cNvPicPr>
          <p:nvPr/>
        </p:nvPicPr>
        <p:blipFill>
          <a:blip r:embed="rId3"/>
          <a:stretch>
            <a:fillRect/>
          </a:stretch>
        </p:blipFill>
        <p:spPr>
          <a:xfrm>
            <a:off x="1351935" y="1305116"/>
            <a:ext cx="9488129" cy="5051234"/>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400874" y="517416"/>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94492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0844D0-F199-8739-9282-392A9AEB3227}"/>
              </a:ext>
            </a:extLst>
          </p:cNvPr>
          <p:cNvSpPr>
            <a:spLocks noGrp="1"/>
          </p:cNvSpPr>
          <p:nvPr>
            <p:ph idx="1"/>
          </p:nvPr>
        </p:nvSpPr>
        <p:spPr>
          <a:xfrm>
            <a:off x="0" y="136525"/>
            <a:ext cx="12192000" cy="797540"/>
          </a:xfrm>
        </p:spPr>
        <p:txBody>
          <a:bodyPr/>
          <a:lstStyle/>
          <a:p>
            <a:r>
              <a:rPr lang="pt-PT" dirty="0" err="1"/>
              <a:t>Area</a:t>
            </a:r>
            <a:r>
              <a:rPr lang="pt-PT" dirty="0"/>
              <a:t> de Estudo</a:t>
            </a:r>
          </a:p>
          <a:p>
            <a:r>
              <a:rPr lang="pt-PT" dirty="0"/>
              <a:t>Trocar Portugal e Espanha separado por mapa junto?</a:t>
            </a:r>
          </a:p>
        </p:txBody>
      </p:sp>
      <p:sp>
        <p:nvSpPr>
          <p:cNvPr id="6" name="Slide Number Placeholder 5">
            <a:extLst>
              <a:ext uri="{FF2B5EF4-FFF2-40B4-BE49-F238E27FC236}">
                <a16:creationId xmlns:a16="http://schemas.microsoft.com/office/drawing/2014/main" id="{D2C4A2B5-2548-44DB-8979-3E9F8B835EE7}"/>
              </a:ext>
            </a:extLst>
          </p:cNvPr>
          <p:cNvSpPr>
            <a:spLocks noGrp="1"/>
          </p:cNvSpPr>
          <p:nvPr>
            <p:ph type="sldNum" sz="quarter" idx="12"/>
          </p:nvPr>
        </p:nvSpPr>
        <p:spPr/>
        <p:txBody>
          <a:bodyPr/>
          <a:lstStyle/>
          <a:p>
            <a:pPr rtl="0"/>
            <a:fld id="{B5CEABB6-07DC-46E8-9B57-56EC44A396E5}" type="slidenum">
              <a:rPr lang="pt-PT" noProof="0" smtClean="0"/>
              <a:pPr rtl="0"/>
              <a:t>2</a:t>
            </a:fld>
            <a:endParaRPr lang="pt-PT" noProof="0"/>
          </a:p>
        </p:txBody>
      </p:sp>
      <p:pic>
        <p:nvPicPr>
          <p:cNvPr id="4" name="Picture 3" descr="A map of europe with a red and blue map&#10;&#10;AI-generated content may be incorrect.">
            <a:extLst>
              <a:ext uri="{FF2B5EF4-FFF2-40B4-BE49-F238E27FC236}">
                <a16:creationId xmlns:a16="http://schemas.microsoft.com/office/drawing/2014/main" id="{FE1EE69F-CF1B-71F7-96D9-C753CD46A1E8}"/>
              </a:ext>
            </a:extLst>
          </p:cNvPr>
          <p:cNvPicPr>
            <a:picLocks noChangeAspect="1"/>
          </p:cNvPicPr>
          <p:nvPr/>
        </p:nvPicPr>
        <p:blipFill>
          <a:blip r:embed="rId3"/>
          <a:stretch>
            <a:fillRect/>
          </a:stretch>
        </p:blipFill>
        <p:spPr>
          <a:xfrm>
            <a:off x="2568301" y="1433567"/>
            <a:ext cx="7055397" cy="4922783"/>
          </a:xfrm>
          <a:prstGeom prst="rect">
            <a:avLst/>
          </a:prstGeom>
        </p:spPr>
      </p:pic>
    </p:spTree>
    <p:extLst>
      <p:ext uri="{BB962C8B-B14F-4D97-AF65-F5344CB8AC3E}">
        <p14:creationId xmlns:p14="http://schemas.microsoft.com/office/powerpoint/2010/main" val="2300225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E24EC-4D82-9D15-2E7F-A88A74E6CF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F9106B-5438-C224-6DCF-FFBFF5A3B8DB}"/>
              </a:ext>
            </a:extLst>
          </p:cNvPr>
          <p:cNvSpPr>
            <a:spLocks noGrp="1"/>
          </p:cNvSpPr>
          <p:nvPr>
            <p:ph idx="1"/>
          </p:nvPr>
        </p:nvSpPr>
        <p:spPr>
          <a:xfrm>
            <a:off x="0" y="136525"/>
            <a:ext cx="12192000" cy="797540"/>
          </a:xfrm>
        </p:spPr>
        <p:txBody>
          <a:bodyPr/>
          <a:lstStyle/>
          <a:p>
            <a:r>
              <a:rPr lang="pt-PT" dirty="0"/>
              <a:t>Variabilidade de PM10</a:t>
            </a:r>
          </a:p>
        </p:txBody>
      </p:sp>
      <p:sp>
        <p:nvSpPr>
          <p:cNvPr id="6" name="Slide Number Placeholder 5">
            <a:extLst>
              <a:ext uri="{FF2B5EF4-FFF2-40B4-BE49-F238E27FC236}">
                <a16:creationId xmlns:a16="http://schemas.microsoft.com/office/drawing/2014/main" id="{37CA9653-472E-5EF6-4288-481A7640E0C7}"/>
              </a:ext>
            </a:extLst>
          </p:cNvPr>
          <p:cNvSpPr>
            <a:spLocks noGrp="1"/>
          </p:cNvSpPr>
          <p:nvPr>
            <p:ph type="sldNum" sz="quarter" idx="12"/>
          </p:nvPr>
        </p:nvSpPr>
        <p:spPr/>
        <p:txBody>
          <a:bodyPr/>
          <a:lstStyle/>
          <a:p>
            <a:pPr rtl="0"/>
            <a:fld id="{B5CEABB6-07DC-46E8-9B57-56EC44A396E5}" type="slidenum">
              <a:rPr lang="pt-PT" noProof="0" smtClean="0"/>
              <a:pPr rtl="0"/>
              <a:t>20</a:t>
            </a:fld>
            <a:endParaRPr lang="pt-PT" noProof="0"/>
          </a:p>
        </p:txBody>
      </p:sp>
      <p:pic>
        <p:nvPicPr>
          <p:cNvPr id="4" name="Picture 3" descr="A graph of a person with a red box&#10;&#10;AI-generated content may be incorrect.">
            <a:extLst>
              <a:ext uri="{FF2B5EF4-FFF2-40B4-BE49-F238E27FC236}">
                <a16:creationId xmlns:a16="http://schemas.microsoft.com/office/drawing/2014/main" id="{55E933BF-7A79-C242-D277-1D7F2E3B82EA}"/>
              </a:ext>
            </a:extLst>
          </p:cNvPr>
          <p:cNvPicPr>
            <a:picLocks noChangeAspect="1"/>
          </p:cNvPicPr>
          <p:nvPr/>
        </p:nvPicPr>
        <p:blipFill>
          <a:blip r:embed="rId3"/>
          <a:stretch>
            <a:fillRect/>
          </a:stretch>
        </p:blipFill>
        <p:spPr>
          <a:xfrm>
            <a:off x="0" y="1933116"/>
            <a:ext cx="12192000" cy="3798011"/>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229451" y="53529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219460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BCEE-6A0F-BBEC-23F4-D4C511805D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B2CA7C-4027-3C4E-747B-27BBC9ADFEE5}"/>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acumulado para cada região do </a:t>
            </a:r>
            <a:r>
              <a:rPr lang="pt-PT" dirty="0" err="1"/>
              <a:t>dataset</a:t>
            </a:r>
            <a:r>
              <a:rPr lang="pt-PT" dirty="0"/>
              <a:t> inteiro e para x anos específicos</a:t>
            </a:r>
          </a:p>
          <a:p>
            <a:r>
              <a:rPr lang="pt-PT" dirty="0" err="1"/>
              <a:t>Italia</a:t>
            </a:r>
            <a:endParaRPr lang="pt-PT" dirty="0"/>
          </a:p>
        </p:txBody>
      </p:sp>
      <p:sp>
        <p:nvSpPr>
          <p:cNvPr id="6" name="Slide Number Placeholder 5">
            <a:extLst>
              <a:ext uri="{FF2B5EF4-FFF2-40B4-BE49-F238E27FC236}">
                <a16:creationId xmlns:a16="http://schemas.microsoft.com/office/drawing/2014/main" id="{27788A14-F510-E331-7B54-FD87D963C7C2}"/>
              </a:ext>
            </a:extLst>
          </p:cNvPr>
          <p:cNvSpPr>
            <a:spLocks noGrp="1"/>
          </p:cNvSpPr>
          <p:nvPr>
            <p:ph type="sldNum" sz="quarter" idx="12"/>
          </p:nvPr>
        </p:nvSpPr>
        <p:spPr/>
        <p:txBody>
          <a:bodyPr/>
          <a:lstStyle/>
          <a:p>
            <a:pPr rtl="0"/>
            <a:fld id="{B5CEABB6-07DC-46E8-9B57-56EC44A396E5}" type="slidenum">
              <a:rPr lang="pt-PT" noProof="0" smtClean="0"/>
              <a:pPr rtl="0"/>
              <a:t>21</a:t>
            </a:fld>
            <a:endParaRPr lang="pt-PT" noProof="0"/>
          </a:p>
        </p:txBody>
      </p:sp>
      <p:pic>
        <p:nvPicPr>
          <p:cNvPr id="5" name="Picture 4" descr="A screenshot of a graph&#10;&#10;AI-generated content may be incorrect.">
            <a:extLst>
              <a:ext uri="{FF2B5EF4-FFF2-40B4-BE49-F238E27FC236}">
                <a16:creationId xmlns:a16="http://schemas.microsoft.com/office/drawing/2014/main" id="{FE2DC3D3-E042-F426-3E00-67F228460DF8}"/>
              </a:ext>
            </a:extLst>
          </p:cNvPr>
          <p:cNvPicPr>
            <a:picLocks noChangeAspect="1"/>
          </p:cNvPicPr>
          <p:nvPr/>
        </p:nvPicPr>
        <p:blipFill>
          <a:blip r:embed="rId2"/>
          <a:stretch>
            <a:fillRect/>
          </a:stretch>
        </p:blipFill>
        <p:spPr>
          <a:xfrm>
            <a:off x="462116" y="1171654"/>
            <a:ext cx="5363653" cy="536725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783BEDCC-4FA7-CAFD-A2CA-B69351BD0BF0}"/>
              </a:ext>
            </a:extLst>
          </p:cNvPr>
          <p:cNvPicPr>
            <a:picLocks noChangeAspect="1"/>
          </p:cNvPicPr>
          <p:nvPr/>
        </p:nvPicPr>
        <p:blipFill>
          <a:blip r:embed="rId3"/>
          <a:stretch>
            <a:fillRect/>
          </a:stretch>
        </p:blipFill>
        <p:spPr>
          <a:xfrm>
            <a:off x="6096000" y="1171656"/>
            <a:ext cx="5363654" cy="5367256"/>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590061" y="619761"/>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219941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DAA7B-A6F9-B34D-A2ED-4AB0A35887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825263-6663-8BA7-59A4-2F7187DBA035}"/>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acumulado para cada região do </a:t>
            </a:r>
            <a:r>
              <a:rPr lang="pt-PT" dirty="0" err="1"/>
              <a:t>dataset</a:t>
            </a:r>
            <a:r>
              <a:rPr lang="pt-PT" dirty="0"/>
              <a:t> inteiro e para x anos específicos</a:t>
            </a:r>
          </a:p>
          <a:p>
            <a:r>
              <a:rPr lang="pt-PT" dirty="0"/>
              <a:t>Grécia</a:t>
            </a:r>
          </a:p>
        </p:txBody>
      </p:sp>
      <p:sp>
        <p:nvSpPr>
          <p:cNvPr id="6" name="Slide Number Placeholder 5">
            <a:extLst>
              <a:ext uri="{FF2B5EF4-FFF2-40B4-BE49-F238E27FC236}">
                <a16:creationId xmlns:a16="http://schemas.microsoft.com/office/drawing/2014/main" id="{AA258BCD-3543-1B86-38C2-6EC8DBB12681}"/>
              </a:ext>
            </a:extLst>
          </p:cNvPr>
          <p:cNvSpPr>
            <a:spLocks noGrp="1"/>
          </p:cNvSpPr>
          <p:nvPr>
            <p:ph type="sldNum" sz="quarter" idx="12"/>
          </p:nvPr>
        </p:nvSpPr>
        <p:spPr/>
        <p:txBody>
          <a:bodyPr/>
          <a:lstStyle/>
          <a:p>
            <a:pPr rtl="0"/>
            <a:fld id="{B5CEABB6-07DC-46E8-9B57-56EC44A396E5}" type="slidenum">
              <a:rPr lang="pt-PT" noProof="0" smtClean="0"/>
              <a:pPr rtl="0"/>
              <a:t>22</a:t>
            </a:fld>
            <a:endParaRPr lang="pt-PT" noProof="0"/>
          </a:p>
        </p:txBody>
      </p:sp>
      <p:pic>
        <p:nvPicPr>
          <p:cNvPr id="4" name="Picture 3" descr="A screenshot of a graph&#10;&#10;AI-generated content may be incorrect.">
            <a:extLst>
              <a:ext uri="{FF2B5EF4-FFF2-40B4-BE49-F238E27FC236}">
                <a16:creationId xmlns:a16="http://schemas.microsoft.com/office/drawing/2014/main" id="{6C6EEF8C-932A-4138-55FA-FAF8EF58CEF7}"/>
              </a:ext>
            </a:extLst>
          </p:cNvPr>
          <p:cNvPicPr>
            <a:picLocks noChangeAspect="1"/>
          </p:cNvPicPr>
          <p:nvPr/>
        </p:nvPicPr>
        <p:blipFill>
          <a:blip r:embed="rId2"/>
          <a:stretch>
            <a:fillRect/>
          </a:stretch>
        </p:blipFill>
        <p:spPr>
          <a:xfrm>
            <a:off x="353961" y="1274403"/>
            <a:ext cx="5447072" cy="5447072"/>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A0F19E35-88D0-0EAC-A1F5-FBA8E4042DFB}"/>
              </a:ext>
            </a:extLst>
          </p:cNvPr>
          <p:cNvPicPr>
            <a:picLocks noChangeAspect="1"/>
          </p:cNvPicPr>
          <p:nvPr/>
        </p:nvPicPr>
        <p:blipFill>
          <a:blip r:embed="rId3"/>
          <a:stretch>
            <a:fillRect/>
          </a:stretch>
        </p:blipFill>
        <p:spPr>
          <a:xfrm>
            <a:off x="5906728" y="1274403"/>
            <a:ext cx="5447072" cy="5447072"/>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8920025" y="59626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270294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F727-B837-537E-76BC-12C4FDF301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FAEB8-8C5C-0767-5958-20C7ED325729}"/>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acumulado para cada região do </a:t>
            </a:r>
            <a:r>
              <a:rPr lang="pt-PT" dirty="0" err="1"/>
              <a:t>dataset</a:t>
            </a:r>
            <a:r>
              <a:rPr lang="pt-PT" dirty="0"/>
              <a:t> inteiro e para x anos específicos</a:t>
            </a:r>
          </a:p>
          <a:p>
            <a:r>
              <a:rPr lang="pt-PT" dirty="0" err="1"/>
              <a:t>Iberia</a:t>
            </a:r>
            <a:endParaRPr lang="pt-PT" dirty="0"/>
          </a:p>
        </p:txBody>
      </p:sp>
      <p:sp>
        <p:nvSpPr>
          <p:cNvPr id="6" name="Slide Number Placeholder 5">
            <a:extLst>
              <a:ext uri="{FF2B5EF4-FFF2-40B4-BE49-F238E27FC236}">
                <a16:creationId xmlns:a16="http://schemas.microsoft.com/office/drawing/2014/main" id="{9C523D16-52C4-D99A-D718-2B347FAABAA5}"/>
              </a:ext>
            </a:extLst>
          </p:cNvPr>
          <p:cNvSpPr>
            <a:spLocks noGrp="1"/>
          </p:cNvSpPr>
          <p:nvPr>
            <p:ph type="sldNum" sz="quarter" idx="12"/>
          </p:nvPr>
        </p:nvSpPr>
        <p:spPr/>
        <p:txBody>
          <a:bodyPr/>
          <a:lstStyle/>
          <a:p>
            <a:pPr rtl="0"/>
            <a:fld id="{B5CEABB6-07DC-46E8-9B57-56EC44A396E5}" type="slidenum">
              <a:rPr lang="pt-PT" noProof="0" smtClean="0"/>
              <a:pPr rtl="0"/>
              <a:t>23</a:t>
            </a:fld>
            <a:endParaRPr lang="pt-PT" noProof="0"/>
          </a:p>
        </p:txBody>
      </p:sp>
      <p:pic>
        <p:nvPicPr>
          <p:cNvPr id="5" name="Picture 4" descr="A screenshot of a graph&#10;&#10;AI-generated content may be incorrect.">
            <a:extLst>
              <a:ext uri="{FF2B5EF4-FFF2-40B4-BE49-F238E27FC236}">
                <a16:creationId xmlns:a16="http://schemas.microsoft.com/office/drawing/2014/main" id="{AA2D461E-BAB9-4382-1B75-4D7B312A101B}"/>
              </a:ext>
            </a:extLst>
          </p:cNvPr>
          <p:cNvPicPr>
            <a:picLocks noChangeAspect="1"/>
          </p:cNvPicPr>
          <p:nvPr/>
        </p:nvPicPr>
        <p:blipFill>
          <a:blip r:embed="rId2"/>
          <a:stretch>
            <a:fillRect/>
          </a:stretch>
        </p:blipFill>
        <p:spPr>
          <a:xfrm>
            <a:off x="356419" y="1285567"/>
            <a:ext cx="5287297" cy="5287297"/>
          </a:xfrm>
          <a:prstGeom prst="rect">
            <a:avLst/>
          </a:prstGeom>
        </p:spPr>
      </p:pic>
      <p:pic>
        <p:nvPicPr>
          <p:cNvPr id="8" name="Picture 7">
            <a:extLst>
              <a:ext uri="{FF2B5EF4-FFF2-40B4-BE49-F238E27FC236}">
                <a16:creationId xmlns:a16="http://schemas.microsoft.com/office/drawing/2014/main" id="{32475E00-9C41-CF88-07F9-FEB6BB1EDD2F}"/>
              </a:ext>
            </a:extLst>
          </p:cNvPr>
          <p:cNvPicPr>
            <a:picLocks noChangeAspect="1"/>
          </p:cNvPicPr>
          <p:nvPr/>
        </p:nvPicPr>
        <p:blipFill>
          <a:blip r:embed="rId3"/>
          <a:stretch>
            <a:fillRect/>
          </a:stretch>
        </p:blipFill>
        <p:spPr>
          <a:xfrm>
            <a:off x="5879689" y="1285566"/>
            <a:ext cx="5287297" cy="5287297"/>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779247" y="65480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133301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ED7DE-1A23-8B61-1E83-EF3674A7BF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61BB8-3528-8BCB-5896-1B0CACCD6DEC}"/>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t>
            </a:r>
            <a:r>
              <a:rPr lang="pt-PT" dirty="0" err="1"/>
              <a:t>fire</a:t>
            </a:r>
            <a:r>
              <a:rPr lang="pt-PT" dirty="0"/>
              <a:t> </a:t>
            </a:r>
            <a:r>
              <a:rPr lang="pt-PT" dirty="0" err="1"/>
              <a:t>foci</a:t>
            </a:r>
            <a:r>
              <a:rPr lang="pt-PT" dirty="0"/>
              <a:t> para cada região do </a:t>
            </a:r>
            <a:r>
              <a:rPr lang="pt-PT" dirty="0" err="1"/>
              <a:t>dataset</a:t>
            </a:r>
            <a:r>
              <a:rPr lang="pt-PT" dirty="0"/>
              <a:t> inteiro e para x anos específicos</a:t>
            </a:r>
          </a:p>
          <a:p>
            <a:r>
              <a:rPr lang="pt-PT" dirty="0" err="1"/>
              <a:t>Italia</a:t>
            </a:r>
            <a:endParaRPr lang="pt-PT" dirty="0"/>
          </a:p>
        </p:txBody>
      </p:sp>
      <p:sp>
        <p:nvSpPr>
          <p:cNvPr id="6" name="Slide Number Placeholder 5">
            <a:extLst>
              <a:ext uri="{FF2B5EF4-FFF2-40B4-BE49-F238E27FC236}">
                <a16:creationId xmlns:a16="http://schemas.microsoft.com/office/drawing/2014/main" id="{6950DD02-3E50-AEDC-4137-7CADFE0D1F1E}"/>
              </a:ext>
            </a:extLst>
          </p:cNvPr>
          <p:cNvSpPr>
            <a:spLocks noGrp="1"/>
          </p:cNvSpPr>
          <p:nvPr>
            <p:ph type="sldNum" sz="quarter" idx="12"/>
          </p:nvPr>
        </p:nvSpPr>
        <p:spPr/>
        <p:txBody>
          <a:bodyPr/>
          <a:lstStyle/>
          <a:p>
            <a:pPr rtl="0"/>
            <a:fld id="{B5CEABB6-07DC-46E8-9B57-56EC44A396E5}" type="slidenum">
              <a:rPr lang="pt-PT" noProof="0" smtClean="0"/>
              <a:pPr rtl="0"/>
              <a:t>24</a:t>
            </a:fld>
            <a:endParaRPr lang="pt-PT" noProof="0"/>
          </a:p>
        </p:txBody>
      </p:sp>
      <p:pic>
        <p:nvPicPr>
          <p:cNvPr id="4" name="Picture 3" descr="A screenshot of a graph&#10;&#10;AI-generated content may be incorrect.">
            <a:extLst>
              <a:ext uri="{FF2B5EF4-FFF2-40B4-BE49-F238E27FC236}">
                <a16:creationId xmlns:a16="http://schemas.microsoft.com/office/drawing/2014/main" id="{36861D5F-5153-1DC9-9443-568048626749}"/>
              </a:ext>
            </a:extLst>
          </p:cNvPr>
          <p:cNvPicPr>
            <a:picLocks noChangeAspect="1"/>
          </p:cNvPicPr>
          <p:nvPr/>
        </p:nvPicPr>
        <p:blipFill>
          <a:blip r:embed="rId2"/>
          <a:stretch>
            <a:fillRect/>
          </a:stretch>
        </p:blipFill>
        <p:spPr>
          <a:xfrm>
            <a:off x="417714" y="1307689"/>
            <a:ext cx="5300943" cy="5304503"/>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C5C09F30-F12E-AB0F-AFBF-64DA623BDB44}"/>
              </a:ext>
            </a:extLst>
          </p:cNvPr>
          <p:cNvPicPr>
            <a:picLocks noChangeAspect="1"/>
          </p:cNvPicPr>
          <p:nvPr/>
        </p:nvPicPr>
        <p:blipFill>
          <a:blip r:embed="rId3"/>
          <a:stretch>
            <a:fillRect/>
          </a:stretch>
        </p:blipFill>
        <p:spPr>
          <a:xfrm>
            <a:off x="5960128" y="1307689"/>
            <a:ext cx="5300943" cy="5304503"/>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810777" y="6193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2481861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913FB-9463-A0F7-79F4-BCB0806CD9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01E74-67D6-053D-4052-07979860AC19}"/>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t>
            </a:r>
            <a:r>
              <a:rPr lang="pt-PT" dirty="0" err="1"/>
              <a:t>fire</a:t>
            </a:r>
            <a:r>
              <a:rPr lang="pt-PT" dirty="0"/>
              <a:t> </a:t>
            </a:r>
            <a:r>
              <a:rPr lang="pt-PT" dirty="0" err="1"/>
              <a:t>foci</a:t>
            </a:r>
            <a:r>
              <a:rPr lang="pt-PT" dirty="0"/>
              <a:t> para cada região do </a:t>
            </a:r>
            <a:r>
              <a:rPr lang="pt-PT" dirty="0" err="1"/>
              <a:t>dataset</a:t>
            </a:r>
            <a:r>
              <a:rPr lang="pt-PT" dirty="0"/>
              <a:t> inteiro e para x anos específicos</a:t>
            </a:r>
          </a:p>
          <a:p>
            <a:r>
              <a:rPr lang="pt-PT" dirty="0"/>
              <a:t>Grécia</a:t>
            </a:r>
          </a:p>
        </p:txBody>
      </p:sp>
      <p:sp>
        <p:nvSpPr>
          <p:cNvPr id="6" name="Slide Number Placeholder 5">
            <a:extLst>
              <a:ext uri="{FF2B5EF4-FFF2-40B4-BE49-F238E27FC236}">
                <a16:creationId xmlns:a16="http://schemas.microsoft.com/office/drawing/2014/main" id="{40D9B96B-CE25-1664-63A0-A86AEF7060D7}"/>
              </a:ext>
            </a:extLst>
          </p:cNvPr>
          <p:cNvSpPr>
            <a:spLocks noGrp="1"/>
          </p:cNvSpPr>
          <p:nvPr>
            <p:ph type="sldNum" sz="quarter" idx="12"/>
          </p:nvPr>
        </p:nvSpPr>
        <p:spPr/>
        <p:txBody>
          <a:bodyPr/>
          <a:lstStyle/>
          <a:p>
            <a:pPr rtl="0"/>
            <a:fld id="{B5CEABB6-07DC-46E8-9B57-56EC44A396E5}" type="slidenum">
              <a:rPr lang="pt-PT" noProof="0" smtClean="0"/>
              <a:pPr rtl="0"/>
              <a:t>25</a:t>
            </a:fld>
            <a:endParaRPr lang="pt-PT" noProof="0"/>
          </a:p>
        </p:txBody>
      </p:sp>
      <p:pic>
        <p:nvPicPr>
          <p:cNvPr id="5" name="Picture 4" descr="A screenshot of a graph&#10;&#10;AI-generated content may be incorrect.">
            <a:extLst>
              <a:ext uri="{FF2B5EF4-FFF2-40B4-BE49-F238E27FC236}">
                <a16:creationId xmlns:a16="http://schemas.microsoft.com/office/drawing/2014/main" id="{5F16C9C4-8C8D-2ED9-8A16-62EDE8A77EA9}"/>
              </a:ext>
            </a:extLst>
          </p:cNvPr>
          <p:cNvPicPr>
            <a:picLocks noChangeAspect="1"/>
          </p:cNvPicPr>
          <p:nvPr/>
        </p:nvPicPr>
        <p:blipFill>
          <a:blip r:embed="rId2"/>
          <a:stretch>
            <a:fillRect/>
          </a:stretch>
        </p:blipFill>
        <p:spPr>
          <a:xfrm>
            <a:off x="486541" y="1215446"/>
            <a:ext cx="5353822" cy="5357418"/>
          </a:xfrm>
          <a:prstGeom prst="rect">
            <a:avLst/>
          </a:prstGeom>
        </p:spPr>
      </p:pic>
      <p:pic>
        <p:nvPicPr>
          <p:cNvPr id="8" name="Picture 7" descr="A graph of a graph&#10;&#10;AI-generated content may be incorrect.">
            <a:extLst>
              <a:ext uri="{FF2B5EF4-FFF2-40B4-BE49-F238E27FC236}">
                <a16:creationId xmlns:a16="http://schemas.microsoft.com/office/drawing/2014/main" id="{AE261726-28DB-9B46-8BC3-CA1E240C2DAD}"/>
              </a:ext>
            </a:extLst>
          </p:cNvPr>
          <p:cNvPicPr>
            <a:picLocks noChangeAspect="1"/>
          </p:cNvPicPr>
          <p:nvPr/>
        </p:nvPicPr>
        <p:blipFill>
          <a:blip r:embed="rId3"/>
          <a:stretch>
            <a:fillRect/>
          </a:stretch>
        </p:blipFill>
        <p:spPr>
          <a:xfrm>
            <a:off x="6244511" y="1216475"/>
            <a:ext cx="5352794" cy="5356389"/>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668888" y="639039"/>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380966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BD9F6-DD46-1F35-3D59-A101110E13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24493-5E4F-B15D-D3FD-DA4BF8819E0C}"/>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t>
            </a:r>
            <a:r>
              <a:rPr lang="pt-PT" dirty="0" err="1"/>
              <a:t>fire</a:t>
            </a:r>
            <a:r>
              <a:rPr lang="pt-PT" dirty="0"/>
              <a:t> </a:t>
            </a:r>
            <a:r>
              <a:rPr lang="pt-PT" dirty="0" err="1"/>
              <a:t>foci</a:t>
            </a:r>
            <a:r>
              <a:rPr lang="pt-PT" dirty="0"/>
              <a:t> para cada região do </a:t>
            </a:r>
            <a:r>
              <a:rPr lang="pt-PT" dirty="0" err="1"/>
              <a:t>dataset</a:t>
            </a:r>
            <a:r>
              <a:rPr lang="pt-PT" dirty="0"/>
              <a:t> inteiro e para x anos específicos</a:t>
            </a:r>
          </a:p>
          <a:p>
            <a:r>
              <a:rPr lang="pt-PT" dirty="0" err="1"/>
              <a:t>Iberia</a:t>
            </a:r>
            <a:endParaRPr lang="pt-PT" dirty="0"/>
          </a:p>
        </p:txBody>
      </p:sp>
      <p:sp>
        <p:nvSpPr>
          <p:cNvPr id="6" name="Slide Number Placeholder 5">
            <a:extLst>
              <a:ext uri="{FF2B5EF4-FFF2-40B4-BE49-F238E27FC236}">
                <a16:creationId xmlns:a16="http://schemas.microsoft.com/office/drawing/2014/main" id="{01826E32-2B3C-7019-4C3E-C0349B036643}"/>
              </a:ext>
            </a:extLst>
          </p:cNvPr>
          <p:cNvSpPr>
            <a:spLocks noGrp="1"/>
          </p:cNvSpPr>
          <p:nvPr>
            <p:ph type="sldNum" sz="quarter" idx="12"/>
          </p:nvPr>
        </p:nvSpPr>
        <p:spPr/>
        <p:txBody>
          <a:bodyPr/>
          <a:lstStyle/>
          <a:p>
            <a:pPr rtl="0"/>
            <a:fld id="{B5CEABB6-07DC-46E8-9B57-56EC44A396E5}" type="slidenum">
              <a:rPr lang="pt-PT" noProof="0" smtClean="0"/>
              <a:pPr rtl="0"/>
              <a:t>26</a:t>
            </a:fld>
            <a:endParaRPr lang="pt-PT" noProof="0"/>
          </a:p>
        </p:txBody>
      </p:sp>
      <p:pic>
        <p:nvPicPr>
          <p:cNvPr id="4" name="Picture 3" descr="A screenshot of a graph&#10;&#10;AI-generated content may be incorrect.">
            <a:extLst>
              <a:ext uri="{FF2B5EF4-FFF2-40B4-BE49-F238E27FC236}">
                <a16:creationId xmlns:a16="http://schemas.microsoft.com/office/drawing/2014/main" id="{FDBFB6BB-5690-4A48-9F18-066B3DA168F8}"/>
              </a:ext>
            </a:extLst>
          </p:cNvPr>
          <p:cNvPicPr>
            <a:picLocks noChangeAspect="1"/>
          </p:cNvPicPr>
          <p:nvPr/>
        </p:nvPicPr>
        <p:blipFill>
          <a:blip r:embed="rId2"/>
          <a:stretch>
            <a:fillRect/>
          </a:stretch>
        </p:blipFill>
        <p:spPr>
          <a:xfrm>
            <a:off x="516036" y="1404681"/>
            <a:ext cx="5084779" cy="5088194"/>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FD7CA345-2925-6A8B-9478-225D99246B21}"/>
              </a:ext>
            </a:extLst>
          </p:cNvPr>
          <p:cNvPicPr>
            <a:picLocks noChangeAspect="1"/>
          </p:cNvPicPr>
          <p:nvPr/>
        </p:nvPicPr>
        <p:blipFill>
          <a:blip r:embed="rId3"/>
          <a:stretch>
            <a:fillRect/>
          </a:stretch>
        </p:blipFill>
        <p:spPr>
          <a:xfrm>
            <a:off x="5974025" y="1404681"/>
            <a:ext cx="5084780" cy="5088195"/>
          </a:xfrm>
          <a:prstGeom prst="rect">
            <a:avLst/>
          </a:prstGeom>
        </p:spPr>
      </p:pic>
      <p:sp>
        <p:nvSpPr>
          <p:cNvPr id="2" name="TextBox 1">
            <a:extLst>
              <a:ext uri="{FF2B5EF4-FFF2-40B4-BE49-F238E27FC236}">
                <a16:creationId xmlns:a16="http://schemas.microsoft.com/office/drawing/2014/main" id="{F56F8109-6285-5290-A059-EE9297E4C07B}"/>
              </a:ext>
            </a:extLst>
          </p:cNvPr>
          <p:cNvSpPr txBox="1"/>
          <p:nvPr/>
        </p:nvSpPr>
        <p:spPr>
          <a:xfrm>
            <a:off x="9858074" y="6153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723843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4505-1B2F-4F03-CE5B-57D624776C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B01091-355A-F5C6-40D1-313F0FF48BCE}"/>
              </a:ext>
            </a:extLst>
          </p:cNvPr>
          <p:cNvSpPr>
            <a:spLocks noGrp="1"/>
          </p:cNvSpPr>
          <p:nvPr>
            <p:ph idx="1"/>
          </p:nvPr>
        </p:nvSpPr>
        <p:spPr>
          <a:xfrm>
            <a:off x="0" y="136525"/>
            <a:ext cx="12192000" cy="797540"/>
          </a:xfrm>
        </p:spPr>
        <p:txBody>
          <a:bodyPr/>
          <a:lstStyle/>
          <a:p>
            <a:r>
              <a:rPr lang="pt-PT" dirty="0" err="1"/>
              <a:t>Concentraçao</a:t>
            </a:r>
            <a:r>
              <a:rPr lang="pt-PT" dirty="0"/>
              <a:t> de poluentes nos diferentes dias de fogo (explicar em detalhe estes </a:t>
            </a:r>
            <a:r>
              <a:rPr lang="pt-PT" dirty="0" err="1"/>
              <a:t>labels</a:t>
            </a:r>
            <a:r>
              <a:rPr lang="pt-PT" dirty="0"/>
              <a:t>)</a:t>
            </a:r>
          </a:p>
          <a:p>
            <a:r>
              <a:rPr lang="pt-PT" dirty="0" err="1"/>
              <a:t>Iberia</a:t>
            </a:r>
            <a:endParaRPr lang="pt-PT" dirty="0"/>
          </a:p>
        </p:txBody>
      </p:sp>
      <p:sp>
        <p:nvSpPr>
          <p:cNvPr id="6" name="Slide Number Placeholder 5">
            <a:extLst>
              <a:ext uri="{FF2B5EF4-FFF2-40B4-BE49-F238E27FC236}">
                <a16:creationId xmlns:a16="http://schemas.microsoft.com/office/drawing/2014/main" id="{38B5E0AA-FAF8-6D35-00E5-5819AFD24012}"/>
              </a:ext>
            </a:extLst>
          </p:cNvPr>
          <p:cNvSpPr>
            <a:spLocks noGrp="1"/>
          </p:cNvSpPr>
          <p:nvPr>
            <p:ph type="sldNum" sz="quarter" idx="12"/>
          </p:nvPr>
        </p:nvSpPr>
        <p:spPr/>
        <p:txBody>
          <a:bodyPr/>
          <a:lstStyle/>
          <a:p>
            <a:pPr rtl="0"/>
            <a:fld id="{B5CEABB6-07DC-46E8-9B57-56EC44A396E5}" type="slidenum">
              <a:rPr lang="pt-PT" noProof="0" smtClean="0"/>
              <a:pPr rtl="0"/>
              <a:t>27</a:t>
            </a:fld>
            <a:endParaRPr lang="pt-PT" noProof="0"/>
          </a:p>
        </p:txBody>
      </p:sp>
      <p:pic>
        <p:nvPicPr>
          <p:cNvPr id="5" name="Picture 4" descr="A graph of different colored columns&#10;&#10;AI-generated content may be incorrect.">
            <a:extLst>
              <a:ext uri="{FF2B5EF4-FFF2-40B4-BE49-F238E27FC236}">
                <a16:creationId xmlns:a16="http://schemas.microsoft.com/office/drawing/2014/main" id="{D45F2501-19AA-50DF-7739-C97EB4F4799A}"/>
              </a:ext>
            </a:extLst>
          </p:cNvPr>
          <p:cNvPicPr>
            <a:picLocks noChangeAspect="1"/>
          </p:cNvPicPr>
          <p:nvPr/>
        </p:nvPicPr>
        <p:blipFill>
          <a:blip r:embed="rId3"/>
          <a:stretch>
            <a:fillRect/>
          </a:stretch>
        </p:blipFill>
        <p:spPr>
          <a:xfrm>
            <a:off x="0" y="1324340"/>
            <a:ext cx="12192000" cy="5290868"/>
          </a:xfrm>
          <a:prstGeom prst="rect">
            <a:avLst/>
          </a:prstGeom>
        </p:spPr>
      </p:pic>
      <p:sp>
        <p:nvSpPr>
          <p:cNvPr id="2" name="TextBox 1">
            <a:extLst>
              <a:ext uri="{FF2B5EF4-FFF2-40B4-BE49-F238E27FC236}">
                <a16:creationId xmlns:a16="http://schemas.microsoft.com/office/drawing/2014/main" id="{902AAB46-ACFB-616D-43FC-47D498F84A4F}"/>
              </a:ext>
            </a:extLst>
          </p:cNvPr>
          <p:cNvSpPr txBox="1"/>
          <p:nvPr/>
        </p:nvSpPr>
        <p:spPr>
          <a:xfrm>
            <a:off x="9542764" y="535295"/>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a:t>
            </a:r>
          </a:p>
        </p:txBody>
      </p:sp>
    </p:spTree>
    <p:extLst>
      <p:ext uri="{BB962C8B-B14F-4D97-AF65-F5344CB8AC3E}">
        <p14:creationId xmlns:p14="http://schemas.microsoft.com/office/powerpoint/2010/main" val="972720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727C2-B3A0-C36A-D7F4-8C55A3270C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BC83C2-7B19-9038-9A66-1F52D60C9294}"/>
              </a:ext>
            </a:extLst>
          </p:cNvPr>
          <p:cNvSpPr>
            <a:spLocks noGrp="1"/>
          </p:cNvSpPr>
          <p:nvPr>
            <p:ph idx="1"/>
          </p:nvPr>
        </p:nvSpPr>
        <p:spPr>
          <a:xfrm>
            <a:off x="0" y="136525"/>
            <a:ext cx="12192000" cy="797540"/>
          </a:xfrm>
        </p:spPr>
        <p:txBody>
          <a:bodyPr/>
          <a:lstStyle/>
          <a:p>
            <a:r>
              <a:rPr lang="pt-PT" dirty="0" err="1"/>
              <a:t>Concentraçao</a:t>
            </a:r>
            <a:r>
              <a:rPr lang="pt-PT" dirty="0"/>
              <a:t> de poluentes nos diferentes dias de fogo (explicar em detalhe estes </a:t>
            </a:r>
            <a:r>
              <a:rPr lang="pt-PT" dirty="0" err="1"/>
              <a:t>labels</a:t>
            </a:r>
            <a:r>
              <a:rPr lang="pt-PT" dirty="0"/>
              <a:t>)</a:t>
            </a:r>
          </a:p>
          <a:p>
            <a:r>
              <a:rPr lang="pt-PT" dirty="0"/>
              <a:t>Grécia</a:t>
            </a:r>
          </a:p>
        </p:txBody>
      </p:sp>
      <p:sp>
        <p:nvSpPr>
          <p:cNvPr id="6" name="Slide Number Placeholder 5">
            <a:extLst>
              <a:ext uri="{FF2B5EF4-FFF2-40B4-BE49-F238E27FC236}">
                <a16:creationId xmlns:a16="http://schemas.microsoft.com/office/drawing/2014/main" id="{195603F9-45C4-6394-0D35-B26DD15B929B}"/>
              </a:ext>
            </a:extLst>
          </p:cNvPr>
          <p:cNvSpPr>
            <a:spLocks noGrp="1"/>
          </p:cNvSpPr>
          <p:nvPr>
            <p:ph type="sldNum" sz="quarter" idx="12"/>
          </p:nvPr>
        </p:nvSpPr>
        <p:spPr/>
        <p:txBody>
          <a:bodyPr/>
          <a:lstStyle/>
          <a:p>
            <a:pPr rtl="0"/>
            <a:fld id="{B5CEABB6-07DC-46E8-9B57-56EC44A396E5}" type="slidenum">
              <a:rPr lang="pt-PT" noProof="0" smtClean="0"/>
              <a:pPr rtl="0"/>
              <a:t>28</a:t>
            </a:fld>
            <a:endParaRPr lang="pt-PT" noProof="0"/>
          </a:p>
        </p:txBody>
      </p:sp>
      <p:pic>
        <p:nvPicPr>
          <p:cNvPr id="8" name="Picture 7">
            <a:extLst>
              <a:ext uri="{FF2B5EF4-FFF2-40B4-BE49-F238E27FC236}">
                <a16:creationId xmlns:a16="http://schemas.microsoft.com/office/drawing/2014/main" id="{B90682E0-4ED5-D54C-3BCB-F213ADC8143B}"/>
              </a:ext>
            </a:extLst>
          </p:cNvPr>
          <p:cNvPicPr>
            <a:picLocks noChangeAspect="1"/>
          </p:cNvPicPr>
          <p:nvPr/>
        </p:nvPicPr>
        <p:blipFill>
          <a:blip r:embed="rId3"/>
          <a:stretch>
            <a:fillRect/>
          </a:stretch>
        </p:blipFill>
        <p:spPr>
          <a:xfrm>
            <a:off x="0" y="1359325"/>
            <a:ext cx="12192000" cy="5290868"/>
          </a:xfrm>
          <a:prstGeom prst="rect">
            <a:avLst/>
          </a:prstGeom>
        </p:spPr>
      </p:pic>
      <p:sp>
        <p:nvSpPr>
          <p:cNvPr id="2" name="TextBox 1">
            <a:extLst>
              <a:ext uri="{FF2B5EF4-FFF2-40B4-BE49-F238E27FC236}">
                <a16:creationId xmlns:a16="http://schemas.microsoft.com/office/drawing/2014/main" id="{902AAB46-ACFB-616D-43FC-47D498F84A4F}"/>
              </a:ext>
            </a:extLst>
          </p:cNvPr>
          <p:cNvSpPr txBox="1"/>
          <p:nvPr/>
        </p:nvSpPr>
        <p:spPr>
          <a:xfrm>
            <a:off x="9605826" y="712994"/>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a:t>
            </a:r>
          </a:p>
        </p:txBody>
      </p:sp>
    </p:spTree>
    <p:extLst>
      <p:ext uri="{BB962C8B-B14F-4D97-AF65-F5344CB8AC3E}">
        <p14:creationId xmlns:p14="http://schemas.microsoft.com/office/powerpoint/2010/main" val="1609109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6F1D-0EBA-E377-E070-7D692E0EEA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880A2A-EDE1-5F69-0E85-10A4F788F794}"/>
              </a:ext>
            </a:extLst>
          </p:cNvPr>
          <p:cNvSpPr>
            <a:spLocks noGrp="1"/>
          </p:cNvSpPr>
          <p:nvPr>
            <p:ph idx="1"/>
          </p:nvPr>
        </p:nvSpPr>
        <p:spPr>
          <a:xfrm>
            <a:off x="0" y="136525"/>
            <a:ext cx="12192000" cy="797540"/>
          </a:xfrm>
        </p:spPr>
        <p:txBody>
          <a:bodyPr/>
          <a:lstStyle/>
          <a:p>
            <a:r>
              <a:rPr lang="pt-PT" dirty="0" err="1"/>
              <a:t>Concentraçao</a:t>
            </a:r>
            <a:r>
              <a:rPr lang="pt-PT" dirty="0"/>
              <a:t> de poluentes nos diferentes dias de fogo (explicar em detalhe estes </a:t>
            </a:r>
            <a:r>
              <a:rPr lang="pt-PT" dirty="0" err="1"/>
              <a:t>labels</a:t>
            </a:r>
            <a:r>
              <a:rPr lang="pt-PT" dirty="0"/>
              <a:t>)</a:t>
            </a:r>
          </a:p>
          <a:p>
            <a:r>
              <a:rPr lang="pt-PT" dirty="0" err="1"/>
              <a:t>Italia</a:t>
            </a:r>
            <a:endParaRPr lang="pt-PT" dirty="0"/>
          </a:p>
        </p:txBody>
      </p:sp>
      <p:sp>
        <p:nvSpPr>
          <p:cNvPr id="6" name="Slide Number Placeholder 5">
            <a:extLst>
              <a:ext uri="{FF2B5EF4-FFF2-40B4-BE49-F238E27FC236}">
                <a16:creationId xmlns:a16="http://schemas.microsoft.com/office/drawing/2014/main" id="{8EFE9FDB-CA0B-97EA-8E4A-A7E68F8DB2F0}"/>
              </a:ext>
            </a:extLst>
          </p:cNvPr>
          <p:cNvSpPr>
            <a:spLocks noGrp="1"/>
          </p:cNvSpPr>
          <p:nvPr>
            <p:ph type="sldNum" sz="quarter" idx="12"/>
          </p:nvPr>
        </p:nvSpPr>
        <p:spPr/>
        <p:txBody>
          <a:bodyPr/>
          <a:lstStyle/>
          <a:p>
            <a:pPr rtl="0"/>
            <a:fld id="{B5CEABB6-07DC-46E8-9B57-56EC44A396E5}" type="slidenum">
              <a:rPr lang="pt-PT" noProof="0" smtClean="0"/>
              <a:pPr rtl="0"/>
              <a:t>29</a:t>
            </a:fld>
            <a:endParaRPr lang="pt-PT" noProof="0"/>
          </a:p>
        </p:txBody>
      </p:sp>
      <p:pic>
        <p:nvPicPr>
          <p:cNvPr id="5" name="Picture 4" descr="A graph with different colored bars&#10;&#10;AI-generated content may be incorrect.">
            <a:extLst>
              <a:ext uri="{FF2B5EF4-FFF2-40B4-BE49-F238E27FC236}">
                <a16:creationId xmlns:a16="http://schemas.microsoft.com/office/drawing/2014/main" id="{E8B11AA2-5618-D7CE-95DE-A65DC609DA45}"/>
              </a:ext>
            </a:extLst>
          </p:cNvPr>
          <p:cNvPicPr>
            <a:picLocks noChangeAspect="1"/>
          </p:cNvPicPr>
          <p:nvPr/>
        </p:nvPicPr>
        <p:blipFill>
          <a:blip r:embed="rId3"/>
          <a:stretch>
            <a:fillRect/>
          </a:stretch>
        </p:blipFill>
        <p:spPr>
          <a:xfrm>
            <a:off x="0" y="1244714"/>
            <a:ext cx="12192000" cy="5294198"/>
          </a:xfrm>
          <a:prstGeom prst="rect">
            <a:avLst/>
          </a:prstGeom>
        </p:spPr>
      </p:pic>
      <p:sp>
        <p:nvSpPr>
          <p:cNvPr id="2" name="TextBox 1">
            <a:extLst>
              <a:ext uri="{FF2B5EF4-FFF2-40B4-BE49-F238E27FC236}">
                <a16:creationId xmlns:a16="http://schemas.microsoft.com/office/drawing/2014/main" id="{902AAB46-ACFB-616D-43FC-47D498F84A4F}"/>
              </a:ext>
            </a:extLst>
          </p:cNvPr>
          <p:cNvSpPr txBox="1"/>
          <p:nvPr/>
        </p:nvSpPr>
        <p:spPr>
          <a:xfrm>
            <a:off x="9731950" y="458824"/>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a:t>
            </a:r>
          </a:p>
        </p:txBody>
      </p:sp>
    </p:spTree>
    <p:extLst>
      <p:ext uri="{BB962C8B-B14F-4D97-AF65-F5344CB8AC3E}">
        <p14:creationId xmlns:p14="http://schemas.microsoft.com/office/powerpoint/2010/main" val="332713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8B229-88C7-94C8-9FCF-490664B3D6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0FD452-5337-B5A8-35D1-6122F64C2D36}"/>
              </a:ext>
            </a:extLst>
          </p:cNvPr>
          <p:cNvSpPr>
            <a:spLocks noGrp="1"/>
          </p:cNvSpPr>
          <p:nvPr>
            <p:ph idx="1"/>
          </p:nvPr>
        </p:nvSpPr>
        <p:spPr>
          <a:xfrm>
            <a:off x="0" y="136525"/>
            <a:ext cx="12192000" cy="797540"/>
          </a:xfrm>
        </p:spPr>
        <p:txBody>
          <a:bodyPr/>
          <a:lstStyle/>
          <a:p>
            <a:r>
              <a:rPr lang="pt-PT" dirty="0"/>
              <a:t>Explicar como obtive estas </a:t>
            </a:r>
            <a:r>
              <a:rPr lang="pt-PT" dirty="0" err="1"/>
              <a:t>masks</a:t>
            </a:r>
            <a:endParaRPr lang="pt-PT" dirty="0"/>
          </a:p>
          <a:p>
            <a:r>
              <a:rPr lang="pt-PT" dirty="0"/>
              <a:t>Trocar Portugal e Espanha separado por mapa junto?</a:t>
            </a:r>
          </a:p>
        </p:txBody>
      </p:sp>
      <p:sp>
        <p:nvSpPr>
          <p:cNvPr id="6" name="Slide Number Placeholder 5">
            <a:extLst>
              <a:ext uri="{FF2B5EF4-FFF2-40B4-BE49-F238E27FC236}">
                <a16:creationId xmlns:a16="http://schemas.microsoft.com/office/drawing/2014/main" id="{28B79641-5DD6-7C53-36AC-955EAAB28146}"/>
              </a:ext>
            </a:extLst>
          </p:cNvPr>
          <p:cNvSpPr>
            <a:spLocks noGrp="1"/>
          </p:cNvSpPr>
          <p:nvPr>
            <p:ph type="sldNum" sz="quarter" idx="12"/>
          </p:nvPr>
        </p:nvSpPr>
        <p:spPr/>
        <p:txBody>
          <a:bodyPr/>
          <a:lstStyle/>
          <a:p>
            <a:pPr rtl="0"/>
            <a:fld id="{B5CEABB6-07DC-46E8-9B57-56EC44A396E5}" type="slidenum">
              <a:rPr lang="pt-PT" noProof="0" smtClean="0"/>
              <a:pPr rtl="0"/>
              <a:t>3</a:t>
            </a:fld>
            <a:endParaRPr lang="pt-PT" noProof="0"/>
          </a:p>
        </p:txBody>
      </p:sp>
      <p:pic>
        <p:nvPicPr>
          <p:cNvPr id="10" name="Picture 9" descr="A map of europe with different colored areas&#10;&#10;AI-generated content may be incorrect.">
            <a:extLst>
              <a:ext uri="{FF2B5EF4-FFF2-40B4-BE49-F238E27FC236}">
                <a16:creationId xmlns:a16="http://schemas.microsoft.com/office/drawing/2014/main" id="{40FB13F9-ABE3-AE02-29D9-F50785B8509A}"/>
              </a:ext>
            </a:extLst>
          </p:cNvPr>
          <p:cNvPicPr>
            <a:picLocks noChangeAspect="1"/>
          </p:cNvPicPr>
          <p:nvPr/>
        </p:nvPicPr>
        <p:blipFill>
          <a:blip r:embed="rId3"/>
          <a:stretch>
            <a:fillRect/>
          </a:stretch>
        </p:blipFill>
        <p:spPr>
          <a:xfrm>
            <a:off x="1" y="1452562"/>
            <a:ext cx="6245064" cy="4286086"/>
          </a:xfrm>
          <a:prstGeom prst="rect">
            <a:avLst/>
          </a:prstGeom>
        </p:spPr>
      </p:pic>
      <p:grpSp>
        <p:nvGrpSpPr>
          <p:cNvPr id="2" name="Group 1">
            <a:extLst>
              <a:ext uri="{FF2B5EF4-FFF2-40B4-BE49-F238E27FC236}">
                <a16:creationId xmlns:a16="http://schemas.microsoft.com/office/drawing/2014/main" id="{592C6A04-0D6E-E3D8-E141-86BA2521F5AE}"/>
              </a:ext>
            </a:extLst>
          </p:cNvPr>
          <p:cNvGrpSpPr/>
          <p:nvPr/>
        </p:nvGrpSpPr>
        <p:grpSpPr>
          <a:xfrm>
            <a:off x="6096000" y="1452562"/>
            <a:ext cx="6095999" cy="4286086"/>
            <a:chOff x="0" y="0"/>
            <a:chExt cx="5759450" cy="3952875"/>
          </a:xfrm>
        </p:grpSpPr>
        <p:pic>
          <p:nvPicPr>
            <p:cNvPr id="4" name="Picture 3">
              <a:extLst>
                <a:ext uri="{FF2B5EF4-FFF2-40B4-BE49-F238E27FC236}">
                  <a16:creationId xmlns:a16="http://schemas.microsoft.com/office/drawing/2014/main" id="{EAF676D1-0127-6110-C109-DB854D778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759450" cy="3952875"/>
            </a:xfrm>
            <a:prstGeom prst="rect">
              <a:avLst/>
            </a:prstGeom>
          </p:spPr>
        </p:pic>
        <p:pic>
          <p:nvPicPr>
            <p:cNvPr id="5" name="Picture 4" descr="A map of europe with different colors of the countries/regions&#10;&#10;AI-generated content may be incorrect.">
              <a:extLst>
                <a:ext uri="{FF2B5EF4-FFF2-40B4-BE49-F238E27FC236}">
                  <a16:creationId xmlns:a16="http://schemas.microsoft.com/office/drawing/2014/main" id="{CEF9F855-C972-1E74-D56C-794B945EC83C}"/>
                </a:ext>
              </a:extLst>
            </p:cNvPr>
            <p:cNvPicPr>
              <a:picLocks noChangeAspect="1"/>
            </p:cNvPicPr>
            <p:nvPr/>
          </p:nvPicPr>
          <p:blipFill rotWithShape="1">
            <a:blip r:embed="rId5">
              <a:extLst>
                <a:ext uri="{28A0092B-C50C-407E-A947-70E740481C1C}">
                  <a14:useLocalDpi xmlns:a14="http://schemas.microsoft.com/office/drawing/2010/main" val="0"/>
                </a:ext>
              </a:extLst>
            </a:blip>
            <a:srcRect l="1199" t="60024" r="62532" b="2985"/>
            <a:stretch>
              <a:fillRect/>
            </a:stretch>
          </p:blipFill>
          <p:spPr bwMode="auto">
            <a:xfrm>
              <a:off x="3010619" y="353683"/>
              <a:ext cx="2082800" cy="1457325"/>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294E5C19-F3BC-1FE5-64E3-BFB43BEAC696}"/>
                </a:ext>
              </a:extLst>
            </p:cNvPr>
            <p:cNvSpPr/>
            <p:nvPr/>
          </p:nvSpPr>
          <p:spPr>
            <a:xfrm>
              <a:off x="3012416" y="355480"/>
              <a:ext cx="2081003" cy="14573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PT"/>
            </a:p>
          </p:txBody>
        </p:sp>
        <p:cxnSp>
          <p:nvCxnSpPr>
            <p:cNvPr id="8" name="Straight Connector 7">
              <a:extLst>
                <a:ext uri="{FF2B5EF4-FFF2-40B4-BE49-F238E27FC236}">
                  <a16:creationId xmlns:a16="http://schemas.microsoft.com/office/drawing/2014/main" id="{2A7451BA-EA7E-C33D-FD93-18250F7753F2}"/>
                </a:ext>
              </a:extLst>
            </p:cNvPr>
            <p:cNvCxnSpPr/>
            <p:nvPr/>
          </p:nvCxnSpPr>
          <p:spPr>
            <a:xfrm flipH="1">
              <a:off x="208831" y="355480"/>
              <a:ext cx="2803489" cy="2260121"/>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4819A57-5BFE-1840-1088-30FEF9F55AF3}"/>
                </a:ext>
              </a:extLst>
            </p:cNvPr>
            <p:cNvCxnSpPr/>
            <p:nvPr/>
          </p:nvCxnSpPr>
          <p:spPr>
            <a:xfrm flipH="1">
              <a:off x="2080763" y="1813344"/>
              <a:ext cx="3012548" cy="2051817"/>
            </a:xfrm>
            <a:prstGeom prst="line">
              <a:avLst/>
            </a:prstGeom>
            <a:ln w="28575"/>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CD83EE14-4397-269B-413B-C87D4D398C8C}"/>
                </a:ext>
              </a:extLst>
            </p:cNvPr>
            <p:cNvSpPr/>
            <p:nvPr/>
          </p:nvSpPr>
          <p:spPr>
            <a:xfrm>
              <a:off x="208831" y="2615601"/>
              <a:ext cx="1871932" cy="12520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PT"/>
            </a:p>
          </p:txBody>
        </p:sp>
      </p:grpSp>
    </p:spTree>
    <p:extLst>
      <p:ext uri="{BB962C8B-B14F-4D97-AF65-F5344CB8AC3E}">
        <p14:creationId xmlns:p14="http://schemas.microsoft.com/office/powerpoint/2010/main" val="2709416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73085-867C-3609-92B4-363BB72E2A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AFE39-192C-E020-86E4-71C6E1E724D7}"/>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a:t>
            </a:r>
            <a:r>
              <a:rPr lang="pt-PT" dirty="0" err="1"/>
              <a:t>meteorologicas</a:t>
            </a:r>
            <a:endParaRPr lang="pt-PT" dirty="0"/>
          </a:p>
          <a:p>
            <a:r>
              <a:rPr lang="pt-PT" dirty="0" err="1"/>
              <a:t>Iberia</a:t>
            </a:r>
            <a:r>
              <a:rPr lang="pt-PT" dirty="0"/>
              <a:t> – tenho também </a:t>
            </a:r>
            <a:r>
              <a:rPr lang="pt-PT" dirty="0" err="1"/>
              <a:t>plots</a:t>
            </a:r>
            <a:r>
              <a:rPr lang="pt-PT" dirty="0"/>
              <a:t> para um único ano</a:t>
            </a:r>
          </a:p>
        </p:txBody>
      </p:sp>
      <p:sp>
        <p:nvSpPr>
          <p:cNvPr id="6" name="Slide Number Placeholder 5">
            <a:extLst>
              <a:ext uri="{FF2B5EF4-FFF2-40B4-BE49-F238E27FC236}">
                <a16:creationId xmlns:a16="http://schemas.microsoft.com/office/drawing/2014/main" id="{6F780647-86FF-A0CA-4A34-D2DBCE9E5BE3}"/>
              </a:ext>
            </a:extLst>
          </p:cNvPr>
          <p:cNvSpPr>
            <a:spLocks noGrp="1"/>
          </p:cNvSpPr>
          <p:nvPr>
            <p:ph type="sldNum" sz="quarter" idx="12"/>
          </p:nvPr>
        </p:nvSpPr>
        <p:spPr/>
        <p:txBody>
          <a:bodyPr/>
          <a:lstStyle/>
          <a:p>
            <a:pPr rtl="0"/>
            <a:fld id="{B5CEABB6-07DC-46E8-9B57-56EC44A396E5}" type="slidenum">
              <a:rPr lang="pt-PT" noProof="0" smtClean="0"/>
              <a:pPr rtl="0"/>
              <a:t>30</a:t>
            </a:fld>
            <a:endParaRPr lang="pt-PT" noProof="0"/>
          </a:p>
        </p:txBody>
      </p:sp>
      <p:pic>
        <p:nvPicPr>
          <p:cNvPr id="12" name="Picture 11" descr="A screenshot of a graph&#10;&#10;AI-generated content may be incorrect.">
            <a:extLst>
              <a:ext uri="{FF2B5EF4-FFF2-40B4-BE49-F238E27FC236}">
                <a16:creationId xmlns:a16="http://schemas.microsoft.com/office/drawing/2014/main" id="{93C05ADF-C97E-A4D1-3E02-B759111D313D}"/>
              </a:ext>
            </a:extLst>
          </p:cNvPr>
          <p:cNvPicPr>
            <a:picLocks noChangeAspect="1"/>
          </p:cNvPicPr>
          <p:nvPr/>
        </p:nvPicPr>
        <p:blipFill>
          <a:blip r:embed="rId2"/>
          <a:stretch>
            <a:fillRect/>
          </a:stretch>
        </p:blipFill>
        <p:spPr>
          <a:xfrm>
            <a:off x="0" y="1357978"/>
            <a:ext cx="4001731" cy="3961446"/>
          </a:xfrm>
          <a:prstGeom prst="rect">
            <a:avLst/>
          </a:prstGeom>
        </p:spPr>
      </p:pic>
      <p:pic>
        <p:nvPicPr>
          <p:cNvPr id="14" name="Picture 13" descr="A graph of a graph&#10;&#10;AI-generated content may be incorrect.">
            <a:extLst>
              <a:ext uri="{FF2B5EF4-FFF2-40B4-BE49-F238E27FC236}">
                <a16:creationId xmlns:a16="http://schemas.microsoft.com/office/drawing/2014/main" id="{53801AAE-01F4-56DF-0E4F-D50A97F42A66}"/>
              </a:ext>
            </a:extLst>
          </p:cNvPr>
          <p:cNvPicPr>
            <a:picLocks noChangeAspect="1"/>
          </p:cNvPicPr>
          <p:nvPr/>
        </p:nvPicPr>
        <p:blipFill>
          <a:blip r:embed="rId3"/>
          <a:stretch>
            <a:fillRect/>
          </a:stretch>
        </p:blipFill>
        <p:spPr>
          <a:xfrm>
            <a:off x="4095135" y="1357978"/>
            <a:ext cx="4001732" cy="3961446"/>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DF1EB7D9-37A6-6D93-1E5C-6B378B728B2D}"/>
              </a:ext>
            </a:extLst>
          </p:cNvPr>
          <p:cNvPicPr>
            <a:picLocks noChangeAspect="1"/>
          </p:cNvPicPr>
          <p:nvPr/>
        </p:nvPicPr>
        <p:blipFill>
          <a:blip r:embed="rId4"/>
          <a:stretch>
            <a:fillRect/>
          </a:stretch>
        </p:blipFill>
        <p:spPr>
          <a:xfrm>
            <a:off x="8190271" y="1357978"/>
            <a:ext cx="4001732" cy="3961446"/>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5033825" y="598701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328902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AE460-15B6-9E17-0285-69FA79ED91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84E281-9762-9AA5-73A1-C429F81114E4}"/>
              </a:ext>
            </a:extLst>
          </p:cNvPr>
          <p:cNvSpPr>
            <a:spLocks noGrp="1"/>
          </p:cNvSpPr>
          <p:nvPr>
            <p:ph idx="1"/>
          </p:nvPr>
        </p:nvSpPr>
        <p:spPr>
          <a:xfrm>
            <a:off x="0" y="136525"/>
            <a:ext cx="12192000" cy="797540"/>
          </a:xfrm>
        </p:spPr>
        <p:txBody>
          <a:bodyPr/>
          <a:lstStyle/>
          <a:p>
            <a:r>
              <a:rPr lang="pt-PT" dirty="0"/>
              <a:t>FRP acumulado </a:t>
            </a:r>
            <a:r>
              <a:rPr lang="pt-PT" dirty="0" err="1"/>
              <a:t>vs</a:t>
            </a:r>
            <a:r>
              <a:rPr lang="pt-PT" dirty="0"/>
              <a:t> variáveis </a:t>
            </a:r>
            <a:r>
              <a:rPr lang="pt-PT" dirty="0" err="1"/>
              <a:t>meteorologicas</a:t>
            </a:r>
            <a:endParaRPr lang="pt-PT" dirty="0"/>
          </a:p>
          <a:p>
            <a:r>
              <a:rPr lang="pt-PT" dirty="0" err="1"/>
              <a:t>Iberia</a:t>
            </a:r>
            <a:r>
              <a:rPr lang="pt-PT" dirty="0"/>
              <a:t> – tenho também </a:t>
            </a:r>
            <a:r>
              <a:rPr lang="pt-PT" dirty="0" err="1"/>
              <a:t>plots</a:t>
            </a:r>
            <a:r>
              <a:rPr lang="pt-PT" dirty="0"/>
              <a:t> para um único ano</a:t>
            </a:r>
          </a:p>
        </p:txBody>
      </p:sp>
      <p:sp>
        <p:nvSpPr>
          <p:cNvPr id="6" name="Slide Number Placeholder 5">
            <a:extLst>
              <a:ext uri="{FF2B5EF4-FFF2-40B4-BE49-F238E27FC236}">
                <a16:creationId xmlns:a16="http://schemas.microsoft.com/office/drawing/2014/main" id="{BC8D6039-89D8-86ED-4E91-9B165D7D27B5}"/>
              </a:ext>
            </a:extLst>
          </p:cNvPr>
          <p:cNvSpPr>
            <a:spLocks noGrp="1"/>
          </p:cNvSpPr>
          <p:nvPr>
            <p:ph type="sldNum" sz="quarter" idx="12"/>
          </p:nvPr>
        </p:nvSpPr>
        <p:spPr/>
        <p:txBody>
          <a:bodyPr/>
          <a:lstStyle/>
          <a:p>
            <a:pPr rtl="0"/>
            <a:fld id="{B5CEABB6-07DC-46E8-9B57-56EC44A396E5}" type="slidenum">
              <a:rPr lang="pt-PT" noProof="0" smtClean="0"/>
              <a:pPr rtl="0"/>
              <a:t>31</a:t>
            </a:fld>
            <a:endParaRPr lang="pt-PT" noProof="0"/>
          </a:p>
        </p:txBody>
      </p:sp>
      <p:pic>
        <p:nvPicPr>
          <p:cNvPr id="5" name="Picture 4" descr="A graph of blue and red lines&#10;&#10;AI-generated content may be incorrect.">
            <a:extLst>
              <a:ext uri="{FF2B5EF4-FFF2-40B4-BE49-F238E27FC236}">
                <a16:creationId xmlns:a16="http://schemas.microsoft.com/office/drawing/2014/main" id="{50F5856D-D4F5-D01F-EA45-D049B4B7CA64}"/>
              </a:ext>
            </a:extLst>
          </p:cNvPr>
          <p:cNvPicPr>
            <a:picLocks noChangeAspect="1"/>
          </p:cNvPicPr>
          <p:nvPr/>
        </p:nvPicPr>
        <p:blipFill>
          <a:blip r:embed="rId2"/>
          <a:stretch>
            <a:fillRect/>
          </a:stretch>
        </p:blipFill>
        <p:spPr>
          <a:xfrm>
            <a:off x="0" y="1046823"/>
            <a:ext cx="7344697" cy="1922438"/>
          </a:xfrm>
          <a:prstGeom prst="rect">
            <a:avLst/>
          </a:prstGeom>
        </p:spPr>
      </p:pic>
      <p:pic>
        <p:nvPicPr>
          <p:cNvPr id="9" name="Picture 8" descr="A graph of blue and red lines&#10;&#10;AI-generated content may be incorrect.">
            <a:extLst>
              <a:ext uri="{FF2B5EF4-FFF2-40B4-BE49-F238E27FC236}">
                <a16:creationId xmlns:a16="http://schemas.microsoft.com/office/drawing/2014/main" id="{549ED984-AE96-30FE-E47A-5FA1F85423F6}"/>
              </a:ext>
            </a:extLst>
          </p:cNvPr>
          <p:cNvPicPr>
            <a:picLocks noChangeAspect="1"/>
          </p:cNvPicPr>
          <p:nvPr/>
        </p:nvPicPr>
        <p:blipFill>
          <a:blip r:embed="rId3"/>
          <a:stretch>
            <a:fillRect/>
          </a:stretch>
        </p:blipFill>
        <p:spPr>
          <a:xfrm>
            <a:off x="4385187" y="2820052"/>
            <a:ext cx="7806812" cy="2043394"/>
          </a:xfrm>
          <a:prstGeom prst="rect">
            <a:avLst/>
          </a:prstGeom>
        </p:spPr>
      </p:pic>
      <p:pic>
        <p:nvPicPr>
          <p:cNvPr id="12" name="Picture 11" descr="A blue and red graph&#10;&#10;AI-generated content may be incorrect.">
            <a:extLst>
              <a:ext uri="{FF2B5EF4-FFF2-40B4-BE49-F238E27FC236}">
                <a16:creationId xmlns:a16="http://schemas.microsoft.com/office/drawing/2014/main" id="{359CDEBA-3C62-54FF-E4D7-20069C167FF9}"/>
              </a:ext>
            </a:extLst>
          </p:cNvPr>
          <p:cNvPicPr>
            <a:picLocks noChangeAspect="1"/>
          </p:cNvPicPr>
          <p:nvPr/>
        </p:nvPicPr>
        <p:blipFill>
          <a:blip r:embed="rId4"/>
          <a:stretch>
            <a:fillRect/>
          </a:stretch>
        </p:blipFill>
        <p:spPr>
          <a:xfrm>
            <a:off x="0" y="4866968"/>
            <a:ext cx="7606762" cy="1991032"/>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400874" y="1748772"/>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543349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35FAD-1FB5-77D7-100C-4E90A96C62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1F6775-14EB-0951-3766-DC046984EB0D}"/>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a:t>
            </a:r>
            <a:r>
              <a:rPr lang="pt-PT" dirty="0" err="1"/>
              <a:t>meteorologicas</a:t>
            </a:r>
            <a:endParaRPr lang="pt-PT" dirty="0"/>
          </a:p>
          <a:p>
            <a:r>
              <a:rPr lang="pt-PT" dirty="0" err="1"/>
              <a:t>Italia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3E563A63-BE4B-4CB7-F8B9-06417355C04A}"/>
              </a:ext>
            </a:extLst>
          </p:cNvPr>
          <p:cNvSpPr>
            <a:spLocks noGrp="1"/>
          </p:cNvSpPr>
          <p:nvPr>
            <p:ph type="sldNum" sz="quarter" idx="12"/>
          </p:nvPr>
        </p:nvSpPr>
        <p:spPr/>
        <p:txBody>
          <a:bodyPr/>
          <a:lstStyle/>
          <a:p>
            <a:pPr rtl="0"/>
            <a:fld id="{B5CEABB6-07DC-46E8-9B57-56EC44A396E5}" type="slidenum">
              <a:rPr lang="pt-PT" noProof="0" smtClean="0"/>
              <a:pPr rtl="0"/>
              <a:t>32</a:t>
            </a:fld>
            <a:endParaRPr lang="pt-PT" noProof="0"/>
          </a:p>
        </p:txBody>
      </p:sp>
      <p:pic>
        <p:nvPicPr>
          <p:cNvPr id="4" name="Picture 3" descr="A screenshot of a graph&#10;&#10;AI-generated content may be incorrect.">
            <a:extLst>
              <a:ext uri="{FF2B5EF4-FFF2-40B4-BE49-F238E27FC236}">
                <a16:creationId xmlns:a16="http://schemas.microsoft.com/office/drawing/2014/main" id="{A93B464B-5878-5E8E-874C-293DCE1382FE}"/>
              </a:ext>
            </a:extLst>
          </p:cNvPr>
          <p:cNvPicPr>
            <a:picLocks noChangeAspect="1"/>
          </p:cNvPicPr>
          <p:nvPr/>
        </p:nvPicPr>
        <p:blipFill>
          <a:blip r:embed="rId2"/>
          <a:stretch>
            <a:fillRect/>
          </a:stretch>
        </p:blipFill>
        <p:spPr>
          <a:xfrm>
            <a:off x="0" y="1956619"/>
            <a:ext cx="4034748" cy="3996812"/>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47F98193-50DF-E469-615D-95FD6E82646A}"/>
              </a:ext>
            </a:extLst>
          </p:cNvPr>
          <p:cNvPicPr>
            <a:picLocks noChangeAspect="1"/>
          </p:cNvPicPr>
          <p:nvPr/>
        </p:nvPicPr>
        <p:blipFill>
          <a:blip r:embed="rId3"/>
          <a:stretch>
            <a:fillRect/>
          </a:stretch>
        </p:blipFill>
        <p:spPr>
          <a:xfrm>
            <a:off x="4079468" y="1956619"/>
            <a:ext cx="4034748" cy="3996812"/>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25B0F456-CA81-C803-27F5-95CE1A79A61F}"/>
              </a:ext>
            </a:extLst>
          </p:cNvPr>
          <p:cNvPicPr>
            <a:picLocks noChangeAspect="1"/>
          </p:cNvPicPr>
          <p:nvPr/>
        </p:nvPicPr>
        <p:blipFill>
          <a:blip r:embed="rId4"/>
          <a:stretch>
            <a:fillRect/>
          </a:stretch>
        </p:blipFill>
        <p:spPr>
          <a:xfrm>
            <a:off x="8158937" y="1958288"/>
            <a:ext cx="4033063" cy="3995143"/>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8920025" y="1260676"/>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215268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A8838-6C3E-527E-5220-FB7991614C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9764DB-8271-640F-518E-2B9C2A194511}"/>
              </a:ext>
            </a:extLst>
          </p:cNvPr>
          <p:cNvSpPr>
            <a:spLocks noGrp="1"/>
          </p:cNvSpPr>
          <p:nvPr>
            <p:ph idx="1"/>
          </p:nvPr>
        </p:nvSpPr>
        <p:spPr>
          <a:xfrm>
            <a:off x="0" y="136525"/>
            <a:ext cx="12192000" cy="797540"/>
          </a:xfrm>
        </p:spPr>
        <p:txBody>
          <a:bodyPr/>
          <a:lstStyle/>
          <a:p>
            <a:r>
              <a:rPr lang="pt-PT" dirty="0"/>
              <a:t>FRP acumulado </a:t>
            </a:r>
            <a:r>
              <a:rPr lang="pt-PT" dirty="0" err="1"/>
              <a:t>vs</a:t>
            </a:r>
            <a:r>
              <a:rPr lang="pt-PT" dirty="0"/>
              <a:t> variáveis </a:t>
            </a:r>
            <a:r>
              <a:rPr lang="pt-PT" dirty="0" err="1"/>
              <a:t>meteorologicas</a:t>
            </a:r>
            <a:endParaRPr lang="pt-PT" dirty="0"/>
          </a:p>
          <a:p>
            <a:r>
              <a:rPr lang="pt-PT" dirty="0" err="1"/>
              <a:t>Italia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F512EBDF-1403-4469-FD84-0F8FFDD3DEC1}"/>
              </a:ext>
            </a:extLst>
          </p:cNvPr>
          <p:cNvSpPr>
            <a:spLocks noGrp="1"/>
          </p:cNvSpPr>
          <p:nvPr>
            <p:ph type="sldNum" sz="quarter" idx="12"/>
          </p:nvPr>
        </p:nvSpPr>
        <p:spPr/>
        <p:txBody>
          <a:bodyPr/>
          <a:lstStyle/>
          <a:p>
            <a:pPr rtl="0"/>
            <a:fld id="{B5CEABB6-07DC-46E8-9B57-56EC44A396E5}" type="slidenum">
              <a:rPr lang="pt-PT" noProof="0" smtClean="0"/>
              <a:pPr rtl="0"/>
              <a:t>33</a:t>
            </a:fld>
            <a:endParaRPr lang="pt-PT" noProof="0"/>
          </a:p>
        </p:txBody>
      </p:sp>
      <p:pic>
        <p:nvPicPr>
          <p:cNvPr id="4" name="Picture 3" descr="A graph with blue and red lines&#10;&#10;AI-generated content may be incorrect.">
            <a:extLst>
              <a:ext uri="{FF2B5EF4-FFF2-40B4-BE49-F238E27FC236}">
                <a16:creationId xmlns:a16="http://schemas.microsoft.com/office/drawing/2014/main" id="{E31CBDE3-8AE1-6664-CF74-4E4C59C10678}"/>
              </a:ext>
            </a:extLst>
          </p:cNvPr>
          <p:cNvPicPr>
            <a:picLocks noChangeAspect="1"/>
          </p:cNvPicPr>
          <p:nvPr/>
        </p:nvPicPr>
        <p:blipFill>
          <a:blip r:embed="rId2"/>
          <a:stretch>
            <a:fillRect/>
          </a:stretch>
        </p:blipFill>
        <p:spPr>
          <a:xfrm>
            <a:off x="0" y="1094912"/>
            <a:ext cx="8131277" cy="2129750"/>
          </a:xfrm>
          <a:prstGeom prst="rect">
            <a:avLst/>
          </a:prstGeom>
        </p:spPr>
      </p:pic>
      <p:pic>
        <p:nvPicPr>
          <p:cNvPr id="8" name="Picture 7" descr="A graph of blue and red lines&#10;&#10;AI-generated content may be incorrect.">
            <a:extLst>
              <a:ext uri="{FF2B5EF4-FFF2-40B4-BE49-F238E27FC236}">
                <a16:creationId xmlns:a16="http://schemas.microsoft.com/office/drawing/2014/main" id="{78750A0C-19DA-67B2-DCDA-112C4325D2D9}"/>
              </a:ext>
            </a:extLst>
          </p:cNvPr>
          <p:cNvPicPr>
            <a:picLocks noChangeAspect="1"/>
          </p:cNvPicPr>
          <p:nvPr/>
        </p:nvPicPr>
        <p:blipFill>
          <a:blip r:embed="rId3"/>
          <a:stretch>
            <a:fillRect/>
          </a:stretch>
        </p:blipFill>
        <p:spPr>
          <a:xfrm>
            <a:off x="4178710" y="3224662"/>
            <a:ext cx="8013290" cy="2098847"/>
          </a:xfrm>
          <a:prstGeom prst="rect">
            <a:avLst/>
          </a:prstGeom>
        </p:spPr>
      </p:pic>
      <p:pic>
        <p:nvPicPr>
          <p:cNvPr id="11" name="Picture 10" descr="A blue and red graph&#10;&#10;AI-generated content may be incorrect.">
            <a:extLst>
              <a:ext uri="{FF2B5EF4-FFF2-40B4-BE49-F238E27FC236}">
                <a16:creationId xmlns:a16="http://schemas.microsoft.com/office/drawing/2014/main" id="{E714F68D-B1B2-A944-7A7B-E6064E751C5C}"/>
              </a:ext>
            </a:extLst>
          </p:cNvPr>
          <p:cNvPicPr>
            <a:picLocks noChangeAspect="1"/>
          </p:cNvPicPr>
          <p:nvPr/>
        </p:nvPicPr>
        <p:blipFill>
          <a:blip r:embed="rId4"/>
          <a:stretch>
            <a:fillRect/>
          </a:stretch>
        </p:blipFill>
        <p:spPr>
          <a:xfrm>
            <a:off x="0" y="4954872"/>
            <a:ext cx="7266039" cy="1903127"/>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637358" y="1894697"/>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3188465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59AC8-9519-F397-8A8D-681EDC6CD5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851F-EBC7-E830-B0AF-997DAA8FA51A}"/>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a:t>
            </a:r>
            <a:r>
              <a:rPr lang="pt-PT" dirty="0" err="1"/>
              <a:t>meteorologicas</a:t>
            </a:r>
            <a:endParaRPr lang="pt-PT" dirty="0"/>
          </a:p>
          <a:p>
            <a:r>
              <a:rPr lang="pt-PT" dirty="0" err="1"/>
              <a:t>Grecia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8EFE28AF-90D4-5CC1-91BB-F26DC0FFEFFF}"/>
              </a:ext>
            </a:extLst>
          </p:cNvPr>
          <p:cNvSpPr>
            <a:spLocks noGrp="1"/>
          </p:cNvSpPr>
          <p:nvPr>
            <p:ph type="sldNum" sz="quarter" idx="12"/>
          </p:nvPr>
        </p:nvSpPr>
        <p:spPr/>
        <p:txBody>
          <a:bodyPr/>
          <a:lstStyle/>
          <a:p>
            <a:pPr rtl="0"/>
            <a:fld id="{B5CEABB6-07DC-46E8-9B57-56EC44A396E5}" type="slidenum">
              <a:rPr lang="pt-PT" noProof="0" smtClean="0"/>
              <a:pPr rtl="0"/>
              <a:t>34</a:t>
            </a:fld>
            <a:endParaRPr lang="pt-PT" noProof="0"/>
          </a:p>
        </p:txBody>
      </p:sp>
      <p:pic>
        <p:nvPicPr>
          <p:cNvPr id="4" name="Picture 3" descr="A screenshot of a graph&#10;&#10;AI-generated content may be incorrect.">
            <a:extLst>
              <a:ext uri="{FF2B5EF4-FFF2-40B4-BE49-F238E27FC236}">
                <a16:creationId xmlns:a16="http://schemas.microsoft.com/office/drawing/2014/main" id="{B22A331E-4F56-7892-03D7-4805988C8FA8}"/>
              </a:ext>
            </a:extLst>
          </p:cNvPr>
          <p:cNvPicPr>
            <a:picLocks noChangeAspect="1"/>
          </p:cNvPicPr>
          <p:nvPr/>
        </p:nvPicPr>
        <p:blipFill>
          <a:blip r:embed="rId2"/>
          <a:stretch>
            <a:fillRect/>
          </a:stretch>
        </p:blipFill>
        <p:spPr>
          <a:xfrm>
            <a:off x="0" y="1858296"/>
            <a:ext cx="4057322" cy="4016477"/>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F5B10504-7540-7785-05A1-A1A2B7B82713}"/>
              </a:ext>
            </a:extLst>
          </p:cNvPr>
          <p:cNvPicPr>
            <a:picLocks noChangeAspect="1"/>
          </p:cNvPicPr>
          <p:nvPr/>
        </p:nvPicPr>
        <p:blipFill>
          <a:blip r:embed="rId3"/>
          <a:stretch>
            <a:fillRect/>
          </a:stretch>
        </p:blipFill>
        <p:spPr>
          <a:xfrm>
            <a:off x="4077357" y="1858295"/>
            <a:ext cx="4057323" cy="4016478"/>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E84F1D68-EBD3-AD12-C167-19C6B78ECEC6}"/>
              </a:ext>
            </a:extLst>
          </p:cNvPr>
          <p:cNvPicPr>
            <a:picLocks noChangeAspect="1"/>
          </p:cNvPicPr>
          <p:nvPr/>
        </p:nvPicPr>
        <p:blipFill>
          <a:blip r:embed="rId4"/>
          <a:stretch>
            <a:fillRect/>
          </a:stretch>
        </p:blipFill>
        <p:spPr>
          <a:xfrm>
            <a:off x="8134676" y="1858294"/>
            <a:ext cx="4057324" cy="4016479"/>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229451" y="1248174"/>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967325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B6390-76D8-BC71-9211-54B30BC129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102F2-A1F0-B332-7802-CBBD8BBD746E}"/>
              </a:ext>
            </a:extLst>
          </p:cNvPr>
          <p:cNvSpPr>
            <a:spLocks noGrp="1"/>
          </p:cNvSpPr>
          <p:nvPr>
            <p:ph idx="1"/>
          </p:nvPr>
        </p:nvSpPr>
        <p:spPr>
          <a:xfrm>
            <a:off x="0" y="136525"/>
            <a:ext cx="12192000" cy="797540"/>
          </a:xfrm>
        </p:spPr>
        <p:txBody>
          <a:bodyPr/>
          <a:lstStyle/>
          <a:p>
            <a:r>
              <a:rPr lang="pt-PT" dirty="0"/>
              <a:t>FRP acumulado </a:t>
            </a:r>
            <a:r>
              <a:rPr lang="pt-PT" dirty="0" err="1"/>
              <a:t>vs</a:t>
            </a:r>
            <a:r>
              <a:rPr lang="pt-PT" dirty="0"/>
              <a:t> variáveis </a:t>
            </a:r>
            <a:r>
              <a:rPr lang="pt-PT" dirty="0" err="1"/>
              <a:t>meteorologicas</a:t>
            </a:r>
            <a:endParaRPr lang="pt-PT" dirty="0"/>
          </a:p>
          <a:p>
            <a:r>
              <a:rPr lang="pt-PT" dirty="0" err="1"/>
              <a:t>Grecia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E4E08572-CCE1-3EFD-906C-FF10AB31A656}"/>
              </a:ext>
            </a:extLst>
          </p:cNvPr>
          <p:cNvSpPr>
            <a:spLocks noGrp="1"/>
          </p:cNvSpPr>
          <p:nvPr>
            <p:ph type="sldNum" sz="quarter" idx="12"/>
          </p:nvPr>
        </p:nvSpPr>
        <p:spPr/>
        <p:txBody>
          <a:bodyPr/>
          <a:lstStyle/>
          <a:p>
            <a:pPr rtl="0"/>
            <a:fld id="{B5CEABB6-07DC-46E8-9B57-56EC44A396E5}" type="slidenum">
              <a:rPr lang="pt-PT" noProof="0" smtClean="0"/>
              <a:pPr rtl="0"/>
              <a:t>35</a:t>
            </a:fld>
            <a:endParaRPr lang="pt-PT" noProof="0"/>
          </a:p>
        </p:txBody>
      </p:sp>
      <p:pic>
        <p:nvPicPr>
          <p:cNvPr id="4" name="Picture 3" descr="A graph of blue and red lines&#10;&#10;AI-generated content may be incorrect.">
            <a:extLst>
              <a:ext uri="{FF2B5EF4-FFF2-40B4-BE49-F238E27FC236}">
                <a16:creationId xmlns:a16="http://schemas.microsoft.com/office/drawing/2014/main" id="{0A3E528B-0843-7E44-84C5-2DE6DD331164}"/>
              </a:ext>
            </a:extLst>
          </p:cNvPr>
          <p:cNvPicPr>
            <a:picLocks noChangeAspect="1"/>
          </p:cNvPicPr>
          <p:nvPr/>
        </p:nvPicPr>
        <p:blipFill>
          <a:blip r:embed="rId2"/>
          <a:stretch>
            <a:fillRect/>
          </a:stretch>
        </p:blipFill>
        <p:spPr>
          <a:xfrm>
            <a:off x="0" y="1095983"/>
            <a:ext cx="8190271" cy="2143762"/>
          </a:xfrm>
          <a:prstGeom prst="rect">
            <a:avLst/>
          </a:prstGeom>
        </p:spPr>
      </p:pic>
      <p:pic>
        <p:nvPicPr>
          <p:cNvPr id="8" name="Picture 7" descr="A blue and black graph&#10;&#10;AI-generated content may be incorrect.">
            <a:extLst>
              <a:ext uri="{FF2B5EF4-FFF2-40B4-BE49-F238E27FC236}">
                <a16:creationId xmlns:a16="http://schemas.microsoft.com/office/drawing/2014/main" id="{262F7C28-9CEB-EB52-E687-E8FE0F1ACA24}"/>
              </a:ext>
            </a:extLst>
          </p:cNvPr>
          <p:cNvPicPr>
            <a:picLocks noChangeAspect="1"/>
          </p:cNvPicPr>
          <p:nvPr/>
        </p:nvPicPr>
        <p:blipFill>
          <a:blip r:embed="rId3"/>
          <a:stretch>
            <a:fillRect/>
          </a:stretch>
        </p:blipFill>
        <p:spPr>
          <a:xfrm>
            <a:off x="4719483" y="3061911"/>
            <a:ext cx="7452852" cy="1950747"/>
          </a:xfrm>
          <a:prstGeom prst="rect">
            <a:avLst/>
          </a:prstGeom>
        </p:spPr>
      </p:pic>
      <p:pic>
        <p:nvPicPr>
          <p:cNvPr id="11" name="Picture 10" descr="A screen shot of a graph&#10;&#10;AI-generated content may be incorrect.">
            <a:extLst>
              <a:ext uri="{FF2B5EF4-FFF2-40B4-BE49-F238E27FC236}">
                <a16:creationId xmlns:a16="http://schemas.microsoft.com/office/drawing/2014/main" id="{627C8FC2-8151-3FCA-4774-B37C747E9D0B}"/>
              </a:ext>
            </a:extLst>
          </p:cNvPr>
          <p:cNvPicPr>
            <a:picLocks noChangeAspect="1"/>
          </p:cNvPicPr>
          <p:nvPr/>
        </p:nvPicPr>
        <p:blipFill>
          <a:blip r:embed="rId4"/>
          <a:stretch>
            <a:fillRect/>
          </a:stretch>
        </p:blipFill>
        <p:spPr>
          <a:xfrm>
            <a:off x="-19665" y="4763135"/>
            <a:ext cx="8003459" cy="2094865"/>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119128" y="1836067"/>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454257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12D9D-B067-7E48-A608-FE96A48B6C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254852-25A4-C09F-4611-FF101F0CCB99}"/>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meteorológicas – </a:t>
            </a:r>
            <a:r>
              <a:rPr lang="pt-PT" dirty="0" err="1"/>
              <a:t>ScatterPlot</a:t>
            </a:r>
            <a:endParaRPr lang="pt-PT" dirty="0"/>
          </a:p>
          <a:p>
            <a:r>
              <a:rPr lang="pt-PT" dirty="0" err="1"/>
              <a:t>Iberia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318BB5ED-B8D3-CDD1-C0FD-161A902767FB}"/>
              </a:ext>
            </a:extLst>
          </p:cNvPr>
          <p:cNvSpPr>
            <a:spLocks noGrp="1"/>
          </p:cNvSpPr>
          <p:nvPr>
            <p:ph type="sldNum" sz="quarter" idx="12"/>
          </p:nvPr>
        </p:nvSpPr>
        <p:spPr/>
        <p:txBody>
          <a:bodyPr/>
          <a:lstStyle/>
          <a:p>
            <a:pPr rtl="0"/>
            <a:fld id="{B5CEABB6-07DC-46E8-9B57-56EC44A396E5}" type="slidenum">
              <a:rPr lang="pt-PT" noProof="0" smtClean="0"/>
              <a:pPr rtl="0"/>
              <a:t>36</a:t>
            </a:fld>
            <a:endParaRPr lang="pt-PT" noProof="0"/>
          </a:p>
        </p:txBody>
      </p:sp>
      <p:pic>
        <p:nvPicPr>
          <p:cNvPr id="14" name="Picture 13" descr="A screenshot of a graph&#10;&#10;AI-generated content may be incorrect.">
            <a:extLst>
              <a:ext uri="{FF2B5EF4-FFF2-40B4-BE49-F238E27FC236}">
                <a16:creationId xmlns:a16="http://schemas.microsoft.com/office/drawing/2014/main" id="{5C3B64E0-00EA-4DB5-4713-2DF99E4FA17A}"/>
              </a:ext>
            </a:extLst>
          </p:cNvPr>
          <p:cNvPicPr>
            <a:picLocks noChangeAspect="1"/>
          </p:cNvPicPr>
          <p:nvPr/>
        </p:nvPicPr>
        <p:blipFill>
          <a:blip r:embed="rId3"/>
          <a:stretch>
            <a:fillRect/>
          </a:stretch>
        </p:blipFill>
        <p:spPr>
          <a:xfrm>
            <a:off x="838200" y="934065"/>
            <a:ext cx="2767181" cy="5923935"/>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D3449487-87A7-0791-0768-1F2B848318FC}"/>
              </a:ext>
            </a:extLst>
          </p:cNvPr>
          <p:cNvPicPr>
            <a:picLocks noChangeAspect="1"/>
          </p:cNvPicPr>
          <p:nvPr/>
        </p:nvPicPr>
        <p:blipFill>
          <a:blip r:embed="rId4"/>
          <a:stretch>
            <a:fillRect/>
          </a:stretch>
        </p:blipFill>
        <p:spPr>
          <a:xfrm>
            <a:off x="4676204" y="934065"/>
            <a:ext cx="2771197" cy="5923935"/>
          </a:xfrm>
          <a:prstGeom prst="rect">
            <a:avLst/>
          </a:prstGeom>
        </p:spPr>
      </p:pic>
      <p:pic>
        <p:nvPicPr>
          <p:cNvPr id="18" name="Picture 17" descr="A screenshot of a graph&#10;&#10;AI-generated content may be incorrect.">
            <a:extLst>
              <a:ext uri="{FF2B5EF4-FFF2-40B4-BE49-F238E27FC236}">
                <a16:creationId xmlns:a16="http://schemas.microsoft.com/office/drawing/2014/main" id="{20EE3363-1A9F-A60C-73C3-9392F1EBE44D}"/>
              </a:ext>
            </a:extLst>
          </p:cNvPr>
          <p:cNvPicPr>
            <a:picLocks noChangeAspect="1"/>
          </p:cNvPicPr>
          <p:nvPr/>
        </p:nvPicPr>
        <p:blipFill>
          <a:blip r:embed="rId5"/>
          <a:stretch>
            <a:fillRect/>
          </a:stretch>
        </p:blipFill>
        <p:spPr>
          <a:xfrm>
            <a:off x="8702977" y="934064"/>
            <a:ext cx="2767181" cy="5923936"/>
          </a:xfrm>
          <a:prstGeom prst="rect">
            <a:avLst/>
          </a:prstGeom>
        </p:spPr>
      </p:pic>
      <p:sp>
        <p:nvSpPr>
          <p:cNvPr id="2" name="TextBox 1">
            <a:extLst>
              <a:ext uri="{FF2B5EF4-FFF2-40B4-BE49-F238E27FC236}">
                <a16:creationId xmlns:a16="http://schemas.microsoft.com/office/drawing/2014/main" id="{8E152AB8-63E8-5A02-00A9-7F35C8150A06}"/>
              </a:ext>
            </a:extLst>
          </p:cNvPr>
          <p:cNvSpPr txBox="1"/>
          <p:nvPr/>
        </p:nvSpPr>
        <p:spPr>
          <a:xfrm>
            <a:off x="3289314" y="3429000"/>
            <a:ext cx="2124349" cy="2031325"/>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 </a:t>
            </a:r>
          </a:p>
          <a:p>
            <a:endParaRPr lang="en-US" dirty="0"/>
          </a:p>
          <a:p>
            <a:r>
              <a:rPr lang="en-US" dirty="0"/>
              <a:t>As </a:t>
            </a:r>
            <a:r>
              <a:rPr lang="en-US" dirty="0" err="1"/>
              <a:t>figuras</a:t>
            </a:r>
            <a:r>
              <a:rPr lang="en-US" dirty="0"/>
              <a:t> </a:t>
            </a:r>
            <a:r>
              <a:rPr lang="en-US" dirty="0" err="1"/>
              <a:t>têm</a:t>
            </a:r>
            <a:r>
              <a:rPr lang="en-US" dirty="0"/>
              <a:t> de ser </a:t>
            </a:r>
            <a:r>
              <a:rPr lang="en-US" dirty="0" err="1"/>
              <a:t>revistas</a:t>
            </a:r>
            <a:r>
              <a:rPr lang="en-US" dirty="0"/>
              <a:t> para ter um </a:t>
            </a:r>
            <a:r>
              <a:rPr lang="en-US" dirty="0" err="1"/>
              <a:t>eixo</a:t>
            </a:r>
            <a:r>
              <a:rPr lang="en-US" dirty="0"/>
              <a:t> dos </a:t>
            </a:r>
            <a:r>
              <a:rPr lang="en-US" dirty="0" err="1"/>
              <a:t>yy</a:t>
            </a:r>
            <a:r>
              <a:rPr lang="en-US" dirty="0"/>
              <a:t> </a:t>
            </a:r>
            <a:r>
              <a:rPr lang="en-US" dirty="0" err="1"/>
              <a:t>mais</a:t>
            </a:r>
            <a:r>
              <a:rPr lang="en-US" dirty="0"/>
              <a:t> </a:t>
            </a:r>
            <a:r>
              <a:rPr lang="en-US" dirty="0" err="1"/>
              <a:t>pequeno</a:t>
            </a:r>
            <a:endParaRPr lang="en-US" dirty="0"/>
          </a:p>
        </p:txBody>
      </p:sp>
    </p:spTree>
    <p:extLst>
      <p:ext uri="{BB962C8B-B14F-4D97-AF65-F5344CB8AC3E}">
        <p14:creationId xmlns:p14="http://schemas.microsoft.com/office/powerpoint/2010/main" val="281658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2F354-A038-A898-89F2-B33EEF6F73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D1E34-7E26-8085-C1EB-3DCAD663BCBC}"/>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meteorológicas – </a:t>
            </a:r>
            <a:r>
              <a:rPr lang="pt-PT" dirty="0" err="1"/>
              <a:t>ScatterPlot</a:t>
            </a:r>
            <a:endParaRPr lang="pt-PT" dirty="0"/>
          </a:p>
          <a:p>
            <a:r>
              <a:rPr lang="pt-PT" dirty="0" err="1"/>
              <a:t>Italia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8AC55D32-E7C4-84F9-CE5C-5513145AB044}"/>
              </a:ext>
            </a:extLst>
          </p:cNvPr>
          <p:cNvSpPr>
            <a:spLocks noGrp="1"/>
          </p:cNvSpPr>
          <p:nvPr>
            <p:ph type="sldNum" sz="quarter" idx="12"/>
          </p:nvPr>
        </p:nvSpPr>
        <p:spPr/>
        <p:txBody>
          <a:bodyPr/>
          <a:lstStyle/>
          <a:p>
            <a:pPr rtl="0"/>
            <a:fld id="{B5CEABB6-07DC-46E8-9B57-56EC44A396E5}" type="slidenum">
              <a:rPr lang="pt-PT" noProof="0" smtClean="0"/>
              <a:pPr rtl="0"/>
              <a:t>37</a:t>
            </a:fld>
            <a:endParaRPr lang="pt-PT" noProof="0"/>
          </a:p>
        </p:txBody>
      </p:sp>
      <p:pic>
        <p:nvPicPr>
          <p:cNvPr id="14" name="Picture 13" descr="A screenshot of a graph&#10;&#10;AI-generated content may be incorrect.">
            <a:extLst>
              <a:ext uri="{FF2B5EF4-FFF2-40B4-BE49-F238E27FC236}">
                <a16:creationId xmlns:a16="http://schemas.microsoft.com/office/drawing/2014/main" id="{2AA542A2-299F-9062-C48B-8A90401E7023}"/>
              </a:ext>
            </a:extLst>
          </p:cNvPr>
          <p:cNvPicPr>
            <a:picLocks noChangeAspect="1"/>
          </p:cNvPicPr>
          <p:nvPr/>
        </p:nvPicPr>
        <p:blipFill>
          <a:blip r:embed="rId3"/>
          <a:stretch>
            <a:fillRect/>
          </a:stretch>
        </p:blipFill>
        <p:spPr>
          <a:xfrm>
            <a:off x="637680" y="934065"/>
            <a:ext cx="2771197" cy="5923935"/>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3EF6E910-EA8D-ECA3-1443-786732697843}"/>
              </a:ext>
            </a:extLst>
          </p:cNvPr>
          <p:cNvPicPr>
            <a:picLocks noChangeAspect="1"/>
          </p:cNvPicPr>
          <p:nvPr/>
        </p:nvPicPr>
        <p:blipFill>
          <a:blip r:embed="rId4"/>
          <a:stretch>
            <a:fillRect/>
          </a:stretch>
        </p:blipFill>
        <p:spPr>
          <a:xfrm>
            <a:off x="4710401" y="934064"/>
            <a:ext cx="2771197" cy="5923936"/>
          </a:xfrm>
          <a:prstGeom prst="rect">
            <a:avLst/>
          </a:prstGeom>
        </p:spPr>
      </p:pic>
      <p:pic>
        <p:nvPicPr>
          <p:cNvPr id="18" name="Picture 17" descr="A screenshot of a graph&#10;&#10;AI-generated content may be incorrect.">
            <a:extLst>
              <a:ext uri="{FF2B5EF4-FFF2-40B4-BE49-F238E27FC236}">
                <a16:creationId xmlns:a16="http://schemas.microsoft.com/office/drawing/2014/main" id="{05AAD5BD-FDA8-D0CF-D8E1-2945C1C3D66D}"/>
              </a:ext>
            </a:extLst>
          </p:cNvPr>
          <p:cNvPicPr>
            <a:picLocks noChangeAspect="1"/>
          </p:cNvPicPr>
          <p:nvPr/>
        </p:nvPicPr>
        <p:blipFill>
          <a:blip r:embed="rId5"/>
          <a:stretch>
            <a:fillRect/>
          </a:stretch>
        </p:blipFill>
        <p:spPr>
          <a:xfrm>
            <a:off x="8659761" y="934064"/>
            <a:ext cx="2767181" cy="5923936"/>
          </a:xfrm>
          <a:prstGeom prst="rect">
            <a:avLst/>
          </a:prstGeom>
        </p:spPr>
      </p:pic>
      <p:sp>
        <p:nvSpPr>
          <p:cNvPr id="2" name="TextBox 1">
            <a:extLst>
              <a:ext uri="{FF2B5EF4-FFF2-40B4-BE49-F238E27FC236}">
                <a16:creationId xmlns:a16="http://schemas.microsoft.com/office/drawing/2014/main" id="{8E152AB8-63E8-5A02-00A9-7F35C8150A06}"/>
              </a:ext>
            </a:extLst>
          </p:cNvPr>
          <p:cNvSpPr txBox="1"/>
          <p:nvPr/>
        </p:nvSpPr>
        <p:spPr>
          <a:xfrm>
            <a:off x="3189261" y="3311973"/>
            <a:ext cx="2124349" cy="2031325"/>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 </a:t>
            </a:r>
          </a:p>
          <a:p>
            <a:endParaRPr lang="en-US" dirty="0"/>
          </a:p>
          <a:p>
            <a:r>
              <a:rPr lang="en-US" dirty="0"/>
              <a:t>As </a:t>
            </a:r>
            <a:r>
              <a:rPr lang="en-US" dirty="0" err="1"/>
              <a:t>figuras</a:t>
            </a:r>
            <a:r>
              <a:rPr lang="en-US" dirty="0"/>
              <a:t> </a:t>
            </a:r>
            <a:r>
              <a:rPr lang="en-US" dirty="0" err="1"/>
              <a:t>têm</a:t>
            </a:r>
            <a:r>
              <a:rPr lang="en-US" dirty="0"/>
              <a:t> de ser </a:t>
            </a:r>
            <a:r>
              <a:rPr lang="en-US" dirty="0" err="1"/>
              <a:t>revistas</a:t>
            </a:r>
            <a:r>
              <a:rPr lang="en-US" dirty="0"/>
              <a:t> para ter um </a:t>
            </a:r>
            <a:r>
              <a:rPr lang="en-US" dirty="0" err="1"/>
              <a:t>eixo</a:t>
            </a:r>
            <a:r>
              <a:rPr lang="en-US" dirty="0"/>
              <a:t> dos </a:t>
            </a:r>
            <a:r>
              <a:rPr lang="en-US" dirty="0" err="1"/>
              <a:t>yy</a:t>
            </a:r>
            <a:r>
              <a:rPr lang="en-US" dirty="0"/>
              <a:t> </a:t>
            </a:r>
            <a:r>
              <a:rPr lang="en-US" dirty="0" err="1"/>
              <a:t>mais</a:t>
            </a:r>
            <a:r>
              <a:rPr lang="en-US" dirty="0"/>
              <a:t> </a:t>
            </a:r>
            <a:r>
              <a:rPr lang="en-US" dirty="0" err="1"/>
              <a:t>pequeno</a:t>
            </a:r>
            <a:endParaRPr lang="en-US" dirty="0"/>
          </a:p>
        </p:txBody>
      </p:sp>
    </p:spTree>
    <p:extLst>
      <p:ext uri="{BB962C8B-B14F-4D97-AF65-F5344CB8AC3E}">
        <p14:creationId xmlns:p14="http://schemas.microsoft.com/office/powerpoint/2010/main" val="2828556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2F03C-8EA1-146C-90D7-C3F30B3B94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19F406-065F-8129-11DD-E0659D92403C}"/>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meteorológicas – </a:t>
            </a:r>
            <a:r>
              <a:rPr lang="pt-PT" dirty="0" err="1"/>
              <a:t>ScatterPlot</a:t>
            </a:r>
            <a:endParaRPr lang="pt-PT" dirty="0"/>
          </a:p>
          <a:p>
            <a:r>
              <a:rPr lang="pt-PT" dirty="0" err="1"/>
              <a:t>Grecia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952D2780-5DC9-3B6C-A170-167947DF54E5}"/>
              </a:ext>
            </a:extLst>
          </p:cNvPr>
          <p:cNvSpPr>
            <a:spLocks noGrp="1"/>
          </p:cNvSpPr>
          <p:nvPr>
            <p:ph type="sldNum" sz="quarter" idx="12"/>
          </p:nvPr>
        </p:nvSpPr>
        <p:spPr/>
        <p:txBody>
          <a:bodyPr/>
          <a:lstStyle/>
          <a:p>
            <a:pPr rtl="0"/>
            <a:fld id="{B5CEABB6-07DC-46E8-9B57-56EC44A396E5}" type="slidenum">
              <a:rPr lang="pt-PT" noProof="0" smtClean="0"/>
              <a:pPr rtl="0"/>
              <a:t>38</a:t>
            </a:fld>
            <a:endParaRPr lang="pt-PT" noProof="0"/>
          </a:p>
        </p:txBody>
      </p:sp>
      <p:pic>
        <p:nvPicPr>
          <p:cNvPr id="4" name="Picture 3" descr="A screenshot of a graph&#10;&#10;AI-generated content may be incorrect.">
            <a:extLst>
              <a:ext uri="{FF2B5EF4-FFF2-40B4-BE49-F238E27FC236}">
                <a16:creationId xmlns:a16="http://schemas.microsoft.com/office/drawing/2014/main" id="{08F970A8-AF9E-EDBA-86D8-69C4A25AD371}"/>
              </a:ext>
            </a:extLst>
          </p:cNvPr>
          <p:cNvPicPr>
            <a:picLocks noChangeAspect="1"/>
          </p:cNvPicPr>
          <p:nvPr/>
        </p:nvPicPr>
        <p:blipFill>
          <a:blip r:embed="rId3"/>
          <a:stretch>
            <a:fillRect/>
          </a:stretch>
        </p:blipFill>
        <p:spPr>
          <a:xfrm>
            <a:off x="696673" y="934065"/>
            <a:ext cx="2771197" cy="592393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43C366AC-1304-62DA-9CB2-4B7AA6B1DB78}"/>
              </a:ext>
            </a:extLst>
          </p:cNvPr>
          <p:cNvPicPr>
            <a:picLocks noChangeAspect="1"/>
          </p:cNvPicPr>
          <p:nvPr/>
        </p:nvPicPr>
        <p:blipFill>
          <a:blip r:embed="rId4"/>
          <a:stretch>
            <a:fillRect/>
          </a:stretch>
        </p:blipFill>
        <p:spPr>
          <a:xfrm>
            <a:off x="4928877" y="934064"/>
            <a:ext cx="2771197" cy="5923936"/>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F0291685-7D99-CB9E-BFAE-F03EB6644F73}"/>
              </a:ext>
            </a:extLst>
          </p:cNvPr>
          <p:cNvPicPr>
            <a:picLocks noChangeAspect="1"/>
          </p:cNvPicPr>
          <p:nvPr/>
        </p:nvPicPr>
        <p:blipFill>
          <a:blip r:embed="rId5"/>
          <a:stretch>
            <a:fillRect/>
          </a:stretch>
        </p:blipFill>
        <p:spPr>
          <a:xfrm>
            <a:off x="8753626" y="934063"/>
            <a:ext cx="2771198" cy="5923937"/>
          </a:xfrm>
          <a:prstGeom prst="rect">
            <a:avLst/>
          </a:prstGeom>
        </p:spPr>
      </p:pic>
      <p:sp>
        <p:nvSpPr>
          <p:cNvPr id="2" name="TextBox 1">
            <a:extLst>
              <a:ext uri="{FF2B5EF4-FFF2-40B4-BE49-F238E27FC236}">
                <a16:creationId xmlns:a16="http://schemas.microsoft.com/office/drawing/2014/main" id="{8E152AB8-63E8-5A02-00A9-7F35C8150A06}"/>
              </a:ext>
            </a:extLst>
          </p:cNvPr>
          <p:cNvSpPr txBox="1"/>
          <p:nvPr/>
        </p:nvSpPr>
        <p:spPr>
          <a:xfrm>
            <a:off x="3136199" y="2880370"/>
            <a:ext cx="2124349" cy="2031325"/>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 </a:t>
            </a:r>
          </a:p>
          <a:p>
            <a:endParaRPr lang="en-US" dirty="0"/>
          </a:p>
          <a:p>
            <a:r>
              <a:rPr lang="en-US" dirty="0"/>
              <a:t>As </a:t>
            </a:r>
            <a:r>
              <a:rPr lang="en-US" dirty="0" err="1"/>
              <a:t>figuras</a:t>
            </a:r>
            <a:r>
              <a:rPr lang="en-US" dirty="0"/>
              <a:t> </a:t>
            </a:r>
            <a:r>
              <a:rPr lang="en-US" dirty="0" err="1"/>
              <a:t>têm</a:t>
            </a:r>
            <a:r>
              <a:rPr lang="en-US" dirty="0"/>
              <a:t> de ser </a:t>
            </a:r>
            <a:r>
              <a:rPr lang="en-US" dirty="0" err="1"/>
              <a:t>revistas</a:t>
            </a:r>
            <a:r>
              <a:rPr lang="en-US" dirty="0"/>
              <a:t> para ter um </a:t>
            </a:r>
            <a:r>
              <a:rPr lang="en-US" dirty="0" err="1"/>
              <a:t>eixo</a:t>
            </a:r>
            <a:r>
              <a:rPr lang="en-US" dirty="0"/>
              <a:t> dos </a:t>
            </a:r>
            <a:r>
              <a:rPr lang="en-US" dirty="0" err="1"/>
              <a:t>yy</a:t>
            </a:r>
            <a:r>
              <a:rPr lang="en-US" dirty="0"/>
              <a:t> </a:t>
            </a:r>
            <a:r>
              <a:rPr lang="en-US" dirty="0" err="1"/>
              <a:t>mais</a:t>
            </a:r>
            <a:r>
              <a:rPr lang="en-US" dirty="0"/>
              <a:t> </a:t>
            </a:r>
            <a:r>
              <a:rPr lang="en-US" dirty="0" err="1"/>
              <a:t>pequeno</a:t>
            </a:r>
            <a:endParaRPr lang="en-US" dirty="0"/>
          </a:p>
        </p:txBody>
      </p:sp>
    </p:spTree>
    <p:extLst>
      <p:ext uri="{BB962C8B-B14F-4D97-AF65-F5344CB8AC3E}">
        <p14:creationId xmlns:p14="http://schemas.microsoft.com/office/powerpoint/2010/main" val="2445968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E793-9C23-E7A0-A98C-C93292EB3E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C3F5C-ED1D-038F-48AD-8EE363E769CC}"/>
              </a:ext>
            </a:extLst>
          </p:cNvPr>
          <p:cNvSpPr>
            <a:spLocks noGrp="1"/>
          </p:cNvSpPr>
          <p:nvPr>
            <p:ph idx="1"/>
          </p:nvPr>
        </p:nvSpPr>
        <p:spPr>
          <a:xfrm>
            <a:off x="0" y="136525"/>
            <a:ext cx="12192000" cy="797540"/>
          </a:xfrm>
        </p:spPr>
        <p:txBody>
          <a:bodyPr/>
          <a:lstStyle/>
          <a:p>
            <a:r>
              <a:rPr lang="pt-PT" dirty="0"/>
              <a:t>Média Global das variáveis </a:t>
            </a:r>
            <a:r>
              <a:rPr lang="pt-PT" dirty="0" err="1"/>
              <a:t>meteorologicas</a:t>
            </a:r>
            <a:endParaRPr lang="pt-PT" dirty="0"/>
          </a:p>
          <a:p>
            <a:r>
              <a:rPr lang="pt-PT" dirty="0"/>
              <a:t>Todas as </a:t>
            </a:r>
            <a:r>
              <a:rPr lang="pt-PT" dirty="0" err="1"/>
              <a:t>regioes</a:t>
            </a:r>
            <a:endParaRPr lang="pt-PT" dirty="0"/>
          </a:p>
          <a:p>
            <a:endParaRPr lang="pt-PT" dirty="0"/>
          </a:p>
        </p:txBody>
      </p:sp>
      <p:sp>
        <p:nvSpPr>
          <p:cNvPr id="6" name="Slide Number Placeholder 5">
            <a:extLst>
              <a:ext uri="{FF2B5EF4-FFF2-40B4-BE49-F238E27FC236}">
                <a16:creationId xmlns:a16="http://schemas.microsoft.com/office/drawing/2014/main" id="{B89FBBFA-6397-6B33-0059-27D807E30832}"/>
              </a:ext>
            </a:extLst>
          </p:cNvPr>
          <p:cNvSpPr>
            <a:spLocks noGrp="1"/>
          </p:cNvSpPr>
          <p:nvPr>
            <p:ph type="sldNum" sz="quarter" idx="12"/>
          </p:nvPr>
        </p:nvSpPr>
        <p:spPr/>
        <p:txBody>
          <a:bodyPr/>
          <a:lstStyle/>
          <a:p>
            <a:pPr rtl="0"/>
            <a:fld id="{B5CEABB6-07DC-46E8-9B57-56EC44A396E5}" type="slidenum">
              <a:rPr lang="pt-PT" noProof="0" smtClean="0"/>
              <a:pPr rtl="0"/>
              <a:t>39</a:t>
            </a:fld>
            <a:endParaRPr lang="pt-PT" noProof="0"/>
          </a:p>
        </p:txBody>
      </p:sp>
      <p:pic>
        <p:nvPicPr>
          <p:cNvPr id="4" name="Picture 3">
            <a:extLst>
              <a:ext uri="{FF2B5EF4-FFF2-40B4-BE49-F238E27FC236}">
                <a16:creationId xmlns:a16="http://schemas.microsoft.com/office/drawing/2014/main" id="{0CDBDDE1-0B32-E695-CAEB-9DCFA308CC54}"/>
              </a:ext>
            </a:extLst>
          </p:cNvPr>
          <p:cNvPicPr>
            <a:picLocks noChangeAspect="1"/>
          </p:cNvPicPr>
          <p:nvPr/>
        </p:nvPicPr>
        <p:blipFill>
          <a:blip r:embed="rId3"/>
          <a:stretch>
            <a:fillRect/>
          </a:stretch>
        </p:blipFill>
        <p:spPr>
          <a:xfrm>
            <a:off x="4398579" y="2902656"/>
            <a:ext cx="7364796" cy="2283706"/>
          </a:xfrm>
          <a:prstGeom prst="rect">
            <a:avLst/>
          </a:prstGeom>
        </p:spPr>
      </p:pic>
      <p:pic>
        <p:nvPicPr>
          <p:cNvPr id="5" name="Picture 4" descr="A map of the united states&#10;&#10;AI-generated content may be incorrect.">
            <a:extLst>
              <a:ext uri="{FF2B5EF4-FFF2-40B4-BE49-F238E27FC236}">
                <a16:creationId xmlns:a16="http://schemas.microsoft.com/office/drawing/2014/main" id="{DE089715-04A5-8025-BC8A-55B365CEE6B3}"/>
              </a:ext>
            </a:extLst>
          </p:cNvPr>
          <p:cNvPicPr>
            <a:picLocks noChangeAspect="1"/>
          </p:cNvPicPr>
          <p:nvPr/>
        </p:nvPicPr>
        <p:blipFill>
          <a:blip r:embed="rId4"/>
          <a:stretch>
            <a:fillRect/>
          </a:stretch>
        </p:blipFill>
        <p:spPr>
          <a:xfrm>
            <a:off x="19050" y="1066493"/>
            <a:ext cx="7738602" cy="2380108"/>
          </a:xfrm>
          <a:prstGeom prst="rect">
            <a:avLst/>
          </a:prstGeom>
        </p:spPr>
      </p:pic>
      <p:pic>
        <p:nvPicPr>
          <p:cNvPr id="8" name="Picture 7" descr="A map of the united states&#10;&#10;AI-generated content may be incorrect.">
            <a:extLst>
              <a:ext uri="{FF2B5EF4-FFF2-40B4-BE49-F238E27FC236}">
                <a16:creationId xmlns:a16="http://schemas.microsoft.com/office/drawing/2014/main" id="{A4C5FACE-71CD-517E-095F-95E99FAAD506}"/>
              </a:ext>
            </a:extLst>
          </p:cNvPr>
          <p:cNvPicPr>
            <a:picLocks noChangeAspect="1"/>
          </p:cNvPicPr>
          <p:nvPr/>
        </p:nvPicPr>
        <p:blipFill>
          <a:blip r:embed="rId5"/>
          <a:stretch>
            <a:fillRect/>
          </a:stretch>
        </p:blipFill>
        <p:spPr>
          <a:xfrm>
            <a:off x="19050" y="4413383"/>
            <a:ext cx="7364796" cy="2444617"/>
          </a:xfrm>
          <a:prstGeom prst="rect">
            <a:avLst/>
          </a:prstGeom>
        </p:spPr>
      </p:pic>
      <p:sp>
        <p:nvSpPr>
          <p:cNvPr id="2" name="TextBox 1">
            <a:extLst>
              <a:ext uri="{FF2B5EF4-FFF2-40B4-BE49-F238E27FC236}">
                <a16:creationId xmlns:a16="http://schemas.microsoft.com/office/drawing/2014/main" id="{7AED17AF-28DA-BD65-6895-B0DD9851CC17}"/>
              </a:ext>
            </a:extLst>
          </p:cNvPr>
          <p:cNvSpPr txBox="1"/>
          <p:nvPr/>
        </p:nvSpPr>
        <p:spPr>
          <a:xfrm>
            <a:off x="8920025" y="2071881"/>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3.3 </a:t>
            </a:r>
          </a:p>
        </p:txBody>
      </p:sp>
    </p:spTree>
    <p:extLst>
      <p:ext uri="{BB962C8B-B14F-4D97-AF65-F5344CB8AC3E}">
        <p14:creationId xmlns:p14="http://schemas.microsoft.com/office/powerpoint/2010/main" val="1980332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FDBB2-40A8-7DCC-6307-BFB38C57AB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479167-AF3B-A995-B866-42BA1D0C1493}"/>
              </a:ext>
            </a:extLst>
          </p:cNvPr>
          <p:cNvSpPr>
            <a:spLocks noGrp="1"/>
          </p:cNvSpPr>
          <p:nvPr>
            <p:ph idx="1"/>
          </p:nvPr>
        </p:nvSpPr>
        <p:spPr>
          <a:xfrm>
            <a:off x="0" y="136525"/>
            <a:ext cx="12192000" cy="797540"/>
          </a:xfrm>
        </p:spPr>
        <p:txBody>
          <a:bodyPr/>
          <a:lstStyle/>
          <a:p>
            <a:r>
              <a:rPr lang="pt-PT" dirty="0"/>
              <a:t>Pequena análise sobre os fogos</a:t>
            </a:r>
          </a:p>
        </p:txBody>
      </p:sp>
      <p:sp>
        <p:nvSpPr>
          <p:cNvPr id="6" name="Slide Number Placeholder 5">
            <a:extLst>
              <a:ext uri="{FF2B5EF4-FFF2-40B4-BE49-F238E27FC236}">
                <a16:creationId xmlns:a16="http://schemas.microsoft.com/office/drawing/2014/main" id="{FF6884A2-662F-BEC2-D258-1A02589A9C03}"/>
              </a:ext>
            </a:extLst>
          </p:cNvPr>
          <p:cNvSpPr>
            <a:spLocks noGrp="1"/>
          </p:cNvSpPr>
          <p:nvPr>
            <p:ph type="sldNum" sz="quarter" idx="12"/>
          </p:nvPr>
        </p:nvSpPr>
        <p:spPr/>
        <p:txBody>
          <a:bodyPr/>
          <a:lstStyle/>
          <a:p>
            <a:pPr rtl="0"/>
            <a:fld id="{B5CEABB6-07DC-46E8-9B57-56EC44A396E5}" type="slidenum">
              <a:rPr lang="pt-PT" noProof="0" smtClean="0"/>
              <a:pPr rtl="0"/>
              <a:t>4</a:t>
            </a:fld>
            <a:endParaRPr lang="pt-PT" noProof="0"/>
          </a:p>
        </p:txBody>
      </p:sp>
      <p:pic>
        <p:nvPicPr>
          <p:cNvPr id="4" name="Picture 3" descr="A map of europe with orange spots&#10;&#10;AI-generated content may be incorrect.">
            <a:extLst>
              <a:ext uri="{FF2B5EF4-FFF2-40B4-BE49-F238E27FC236}">
                <a16:creationId xmlns:a16="http://schemas.microsoft.com/office/drawing/2014/main" id="{63E408D3-0B16-C1B5-8F23-B4DC2899E121}"/>
              </a:ext>
            </a:extLst>
          </p:cNvPr>
          <p:cNvPicPr>
            <a:picLocks noChangeAspect="1"/>
          </p:cNvPicPr>
          <p:nvPr/>
        </p:nvPicPr>
        <p:blipFill>
          <a:blip r:embed="rId3"/>
          <a:stretch>
            <a:fillRect/>
          </a:stretch>
        </p:blipFill>
        <p:spPr>
          <a:xfrm>
            <a:off x="1854422" y="1157303"/>
            <a:ext cx="7712365" cy="5564172"/>
          </a:xfrm>
          <a:prstGeom prst="rect">
            <a:avLst/>
          </a:prstGeom>
        </p:spPr>
      </p:pic>
      <p:sp>
        <p:nvSpPr>
          <p:cNvPr id="2" name="TextBox 1">
            <a:extLst>
              <a:ext uri="{FF2B5EF4-FFF2-40B4-BE49-F238E27FC236}">
                <a16:creationId xmlns:a16="http://schemas.microsoft.com/office/drawing/2014/main" id="{50243F7B-3AEB-C1D5-C0A3-65293AC5AE6D}"/>
              </a:ext>
            </a:extLst>
          </p:cNvPr>
          <p:cNvSpPr txBox="1"/>
          <p:nvPr/>
        </p:nvSpPr>
        <p:spPr>
          <a:xfrm>
            <a:off x="9716185" y="3164488"/>
            <a:ext cx="2124349" cy="286232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3.3,</a:t>
            </a:r>
          </a:p>
          <a:p>
            <a:r>
              <a:rPr lang="en-US" dirty="0" err="1"/>
              <a:t>Adicionar</a:t>
            </a:r>
            <a:r>
              <a:rPr lang="en-US" dirty="0"/>
              <a:t> </a:t>
            </a:r>
            <a:r>
              <a:rPr lang="en-US" dirty="0" err="1"/>
              <a:t>uma</a:t>
            </a:r>
            <a:r>
              <a:rPr lang="en-US" dirty="0"/>
              <a:t> </a:t>
            </a:r>
            <a:r>
              <a:rPr lang="en-US" dirty="0" err="1"/>
              <a:t>figura</a:t>
            </a:r>
            <a:r>
              <a:rPr lang="en-US" dirty="0"/>
              <a:t> </a:t>
            </a:r>
            <a:r>
              <a:rPr lang="en-US" dirty="0" err="1"/>
              <a:t>semelhante</a:t>
            </a:r>
            <a:r>
              <a:rPr lang="en-US" dirty="0"/>
              <a:t> </a:t>
            </a:r>
            <a:r>
              <a:rPr lang="en-US" dirty="0" err="1"/>
              <a:t>ou</a:t>
            </a:r>
            <a:r>
              <a:rPr lang="en-US" dirty="0"/>
              <a:t> para </a:t>
            </a:r>
            <a:r>
              <a:rPr lang="en-US" dirty="0" err="1"/>
              <a:t>apenas</a:t>
            </a:r>
            <a:r>
              <a:rPr lang="en-US" dirty="0"/>
              <a:t> </a:t>
            </a:r>
            <a:r>
              <a:rPr lang="en-US" dirty="0" err="1"/>
              <a:t>uma</a:t>
            </a:r>
            <a:r>
              <a:rPr lang="en-US" dirty="0"/>
              <a:t> hora para o CAMS  e ERA5 para </a:t>
            </a:r>
            <a:r>
              <a:rPr lang="en-US" dirty="0" err="1"/>
              <a:t>perceberem</a:t>
            </a:r>
            <a:r>
              <a:rPr lang="en-US" dirty="0"/>
              <a:t> a </a:t>
            </a:r>
            <a:r>
              <a:rPr lang="en-US" dirty="0" err="1"/>
              <a:t>diferença</a:t>
            </a:r>
            <a:r>
              <a:rPr lang="en-US" dirty="0"/>
              <a:t> </a:t>
            </a:r>
            <a:r>
              <a:rPr lang="en-US" dirty="0" err="1"/>
              <a:t>nas</a:t>
            </a:r>
            <a:r>
              <a:rPr lang="en-US" dirty="0"/>
              <a:t> </a:t>
            </a:r>
            <a:r>
              <a:rPr lang="en-US" dirty="0" err="1"/>
              <a:t>grelhas</a:t>
            </a:r>
            <a:endParaRPr lang="en-US" dirty="0"/>
          </a:p>
        </p:txBody>
      </p:sp>
    </p:spTree>
    <p:extLst>
      <p:ext uri="{BB962C8B-B14F-4D97-AF65-F5344CB8AC3E}">
        <p14:creationId xmlns:p14="http://schemas.microsoft.com/office/powerpoint/2010/main" val="1753269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BECEB-4D13-4ECC-EC08-F27F573BBE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07FB10-13E0-437C-BED9-2555E2421758}"/>
              </a:ext>
            </a:extLst>
          </p:cNvPr>
          <p:cNvSpPr>
            <a:spLocks noGrp="1"/>
          </p:cNvSpPr>
          <p:nvPr>
            <p:ph idx="1"/>
          </p:nvPr>
        </p:nvSpPr>
        <p:spPr>
          <a:xfrm>
            <a:off x="0" y="136525"/>
            <a:ext cx="12192000" cy="797540"/>
          </a:xfrm>
        </p:spPr>
        <p:txBody>
          <a:bodyPr/>
          <a:lstStyle/>
          <a:p>
            <a:r>
              <a:rPr lang="pt-PT" dirty="0" err="1"/>
              <a:t>Compositos</a:t>
            </a:r>
            <a:r>
              <a:rPr lang="pt-PT" dirty="0"/>
              <a:t> das variáveis </a:t>
            </a:r>
            <a:r>
              <a:rPr lang="pt-PT" dirty="0" err="1"/>
              <a:t>meteorologicas</a:t>
            </a:r>
            <a:endParaRPr lang="pt-PT" dirty="0"/>
          </a:p>
          <a:p>
            <a:r>
              <a:rPr lang="pt-PT" dirty="0"/>
              <a:t>Todas as regiões e para cada poluente  - Colocar em anexos</a:t>
            </a:r>
          </a:p>
          <a:p>
            <a:endParaRPr lang="pt-PT" dirty="0"/>
          </a:p>
        </p:txBody>
      </p:sp>
      <p:sp>
        <p:nvSpPr>
          <p:cNvPr id="6" name="Slide Number Placeholder 5">
            <a:extLst>
              <a:ext uri="{FF2B5EF4-FFF2-40B4-BE49-F238E27FC236}">
                <a16:creationId xmlns:a16="http://schemas.microsoft.com/office/drawing/2014/main" id="{72A54887-7EF2-6700-1F8C-F0D582574201}"/>
              </a:ext>
            </a:extLst>
          </p:cNvPr>
          <p:cNvSpPr>
            <a:spLocks noGrp="1"/>
          </p:cNvSpPr>
          <p:nvPr>
            <p:ph type="sldNum" sz="quarter" idx="12"/>
          </p:nvPr>
        </p:nvSpPr>
        <p:spPr/>
        <p:txBody>
          <a:bodyPr/>
          <a:lstStyle/>
          <a:p>
            <a:pPr rtl="0"/>
            <a:fld id="{B5CEABB6-07DC-46E8-9B57-56EC44A396E5}" type="slidenum">
              <a:rPr lang="pt-PT" noProof="0" smtClean="0"/>
              <a:pPr rtl="0"/>
              <a:t>40</a:t>
            </a:fld>
            <a:endParaRPr lang="pt-PT" noProof="0"/>
          </a:p>
        </p:txBody>
      </p:sp>
      <p:pic>
        <p:nvPicPr>
          <p:cNvPr id="7" name="Picture 6" descr="A map of different types of precipitation&#10;&#10;AI-generated content may be incorrect.">
            <a:extLst>
              <a:ext uri="{FF2B5EF4-FFF2-40B4-BE49-F238E27FC236}">
                <a16:creationId xmlns:a16="http://schemas.microsoft.com/office/drawing/2014/main" id="{EF32B9F8-F653-0BE1-5062-DCDB795DA987}"/>
              </a:ext>
            </a:extLst>
          </p:cNvPr>
          <p:cNvPicPr>
            <a:picLocks noChangeAspect="1"/>
          </p:cNvPicPr>
          <p:nvPr/>
        </p:nvPicPr>
        <p:blipFill>
          <a:blip r:embed="rId3"/>
          <a:stretch>
            <a:fillRect/>
          </a:stretch>
        </p:blipFill>
        <p:spPr>
          <a:xfrm>
            <a:off x="0" y="877116"/>
            <a:ext cx="4277491" cy="2315397"/>
          </a:xfrm>
          <a:prstGeom prst="rect">
            <a:avLst/>
          </a:prstGeom>
        </p:spPr>
      </p:pic>
      <p:pic>
        <p:nvPicPr>
          <p:cNvPr id="10" name="Picture 9" descr="A map of the united states&#10;&#10;AI-generated content may be incorrect.">
            <a:extLst>
              <a:ext uri="{FF2B5EF4-FFF2-40B4-BE49-F238E27FC236}">
                <a16:creationId xmlns:a16="http://schemas.microsoft.com/office/drawing/2014/main" id="{F46C0660-25BF-2E9D-4DB6-E4DD6021CA4E}"/>
              </a:ext>
            </a:extLst>
          </p:cNvPr>
          <p:cNvPicPr>
            <a:picLocks noChangeAspect="1"/>
          </p:cNvPicPr>
          <p:nvPr/>
        </p:nvPicPr>
        <p:blipFill>
          <a:blip r:embed="rId4"/>
          <a:stretch>
            <a:fillRect/>
          </a:stretch>
        </p:blipFill>
        <p:spPr>
          <a:xfrm>
            <a:off x="3957254" y="877116"/>
            <a:ext cx="4277491" cy="2315397"/>
          </a:xfrm>
          <a:prstGeom prst="rect">
            <a:avLst/>
          </a:prstGeom>
        </p:spPr>
      </p:pic>
      <p:pic>
        <p:nvPicPr>
          <p:cNvPr id="12" name="Picture 11">
            <a:extLst>
              <a:ext uri="{FF2B5EF4-FFF2-40B4-BE49-F238E27FC236}">
                <a16:creationId xmlns:a16="http://schemas.microsoft.com/office/drawing/2014/main" id="{8954DFAD-E2A0-67B0-E16D-31A4274A4EEB}"/>
              </a:ext>
            </a:extLst>
          </p:cNvPr>
          <p:cNvPicPr>
            <a:picLocks noChangeAspect="1"/>
          </p:cNvPicPr>
          <p:nvPr/>
        </p:nvPicPr>
        <p:blipFill>
          <a:blip r:embed="rId5"/>
          <a:stretch>
            <a:fillRect/>
          </a:stretch>
        </p:blipFill>
        <p:spPr>
          <a:xfrm>
            <a:off x="7914508" y="877116"/>
            <a:ext cx="4277491" cy="2315397"/>
          </a:xfrm>
          <a:prstGeom prst="rect">
            <a:avLst/>
          </a:prstGeom>
        </p:spPr>
      </p:pic>
      <p:pic>
        <p:nvPicPr>
          <p:cNvPr id="14" name="Picture 13" descr="A map of italy and the weather&#10;&#10;AI-generated content may be incorrect.">
            <a:extLst>
              <a:ext uri="{FF2B5EF4-FFF2-40B4-BE49-F238E27FC236}">
                <a16:creationId xmlns:a16="http://schemas.microsoft.com/office/drawing/2014/main" id="{A903FA69-FD3F-5CDD-2F03-5ED074364982}"/>
              </a:ext>
            </a:extLst>
          </p:cNvPr>
          <p:cNvPicPr>
            <a:picLocks noChangeAspect="1"/>
          </p:cNvPicPr>
          <p:nvPr/>
        </p:nvPicPr>
        <p:blipFill>
          <a:blip r:embed="rId6"/>
          <a:stretch>
            <a:fillRect/>
          </a:stretch>
        </p:blipFill>
        <p:spPr>
          <a:xfrm>
            <a:off x="0" y="3048986"/>
            <a:ext cx="2664372" cy="2057540"/>
          </a:xfrm>
          <a:prstGeom prst="rect">
            <a:avLst/>
          </a:prstGeom>
        </p:spPr>
      </p:pic>
      <p:pic>
        <p:nvPicPr>
          <p:cNvPr id="16" name="Picture 15">
            <a:extLst>
              <a:ext uri="{FF2B5EF4-FFF2-40B4-BE49-F238E27FC236}">
                <a16:creationId xmlns:a16="http://schemas.microsoft.com/office/drawing/2014/main" id="{CD1070CE-1B0B-EEB6-D0D3-C1D39F5FDA1B}"/>
              </a:ext>
            </a:extLst>
          </p:cNvPr>
          <p:cNvPicPr>
            <a:picLocks noChangeAspect="1"/>
          </p:cNvPicPr>
          <p:nvPr/>
        </p:nvPicPr>
        <p:blipFill>
          <a:blip r:embed="rId7"/>
          <a:stretch>
            <a:fillRect/>
          </a:stretch>
        </p:blipFill>
        <p:spPr>
          <a:xfrm>
            <a:off x="2664372" y="3087597"/>
            <a:ext cx="2664372" cy="2057540"/>
          </a:xfrm>
          <a:prstGeom prst="rect">
            <a:avLst/>
          </a:prstGeom>
        </p:spPr>
      </p:pic>
      <p:pic>
        <p:nvPicPr>
          <p:cNvPr id="18" name="Picture 17">
            <a:extLst>
              <a:ext uri="{FF2B5EF4-FFF2-40B4-BE49-F238E27FC236}">
                <a16:creationId xmlns:a16="http://schemas.microsoft.com/office/drawing/2014/main" id="{9144F16C-B736-FA27-D482-EAFFB4E75920}"/>
              </a:ext>
            </a:extLst>
          </p:cNvPr>
          <p:cNvPicPr>
            <a:picLocks noChangeAspect="1"/>
          </p:cNvPicPr>
          <p:nvPr/>
        </p:nvPicPr>
        <p:blipFill>
          <a:blip r:embed="rId8"/>
          <a:stretch>
            <a:fillRect/>
          </a:stretch>
        </p:blipFill>
        <p:spPr>
          <a:xfrm>
            <a:off x="5328744" y="3078212"/>
            <a:ext cx="2664372" cy="2057540"/>
          </a:xfrm>
          <a:prstGeom prst="rect">
            <a:avLst/>
          </a:prstGeom>
        </p:spPr>
      </p:pic>
      <p:pic>
        <p:nvPicPr>
          <p:cNvPr id="20" name="Picture 19">
            <a:extLst>
              <a:ext uri="{FF2B5EF4-FFF2-40B4-BE49-F238E27FC236}">
                <a16:creationId xmlns:a16="http://schemas.microsoft.com/office/drawing/2014/main" id="{503B2E07-601A-A7F3-0501-5A5C60E0CBCE}"/>
              </a:ext>
            </a:extLst>
          </p:cNvPr>
          <p:cNvPicPr>
            <a:picLocks noChangeAspect="1"/>
          </p:cNvPicPr>
          <p:nvPr/>
        </p:nvPicPr>
        <p:blipFill>
          <a:blip r:embed="rId9"/>
          <a:stretch>
            <a:fillRect/>
          </a:stretch>
        </p:blipFill>
        <p:spPr>
          <a:xfrm>
            <a:off x="1" y="4991267"/>
            <a:ext cx="4035862" cy="1863096"/>
          </a:xfrm>
          <a:prstGeom prst="rect">
            <a:avLst/>
          </a:prstGeom>
        </p:spPr>
      </p:pic>
      <p:pic>
        <p:nvPicPr>
          <p:cNvPr id="22" name="Picture 21">
            <a:extLst>
              <a:ext uri="{FF2B5EF4-FFF2-40B4-BE49-F238E27FC236}">
                <a16:creationId xmlns:a16="http://schemas.microsoft.com/office/drawing/2014/main" id="{66E04EA1-4403-48D7-3B83-C70384CE010F}"/>
              </a:ext>
            </a:extLst>
          </p:cNvPr>
          <p:cNvPicPr>
            <a:picLocks noChangeAspect="1"/>
          </p:cNvPicPr>
          <p:nvPr/>
        </p:nvPicPr>
        <p:blipFill>
          <a:blip r:embed="rId10"/>
          <a:stretch>
            <a:fillRect/>
          </a:stretch>
        </p:blipFill>
        <p:spPr>
          <a:xfrm>
            <a:off x="3996559" y="5045699"/>
            <a:ext cx="3917950" cy="1808664"/>
          </a:xfrm>
          <a:prstGeom prst="rect">
            <a:avLst/>
          </a:prstGeom>
        </p:spPr>
      </p:pic>
      <p:pic>
        <p:nvPicPr>
          <p:cNvPr id="24" name="Picture 23">
            <a:extLst>
              <a:ext uri="{FF2B5EF4-FFF2-40B4-BE49-F238E27FC236}">
                <a16:creationId xmlns:a16="http://schemas.microsoft.com/office/drawing/2014/main" id="{6EC60F83-9B14-8981-E120-56A9AF546B0D}"/>
              </a:ext>
            </a:extLst>
          </p:cNvPr>
          <p:cNvPicPr>
            <a:picLocks noChangeAspect="1"/>
          </p:cNvPicPr>
          <p:nvPr/>
        </p:nvPicPr>
        <p:blipFill>
          <a:blip r:embed="rId11"/>
          <a:stretch>
            <a:fillRect/>
          </a:stretch>
        </p:blipFill>
        <p:spPr>
          <a:xfrm>
            <a:off x="7914508" y="4883360"/>
            <a:ext cx="4277491" cy="1974640"/>
          </a:xfrm>
          <a:prstGeom prst="rect">
            <a:avLst/>
          </a:prstGeom>
        </p:spPr>
      </p:pic>
      <p:sp>
        <p:nvSpPr>
          <p:cNvPr id="4" name="TextBox 1">
            <a:extLst>
              <a:ext uri="{FF2B5EF4-FFF2-40B4-BE49-F238E27FC236}">
                <a16:creationId xmlns:a16="http://schemas.microsoft.com/office/drawing/2014/main" id="{2A2B6389-24E0-64E8-5486-93CC07772D8D}"/>
              </a:ext>
            </a:extLst>
          </p:cNvPr>
          <p:cNvSpPr txBox="1"/>
          <p:nvPr/>
        </p:nvSpPr>
        <p:spPr>
          <a:xfrm>
            <a:off x="8920025" y="3609938"/>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111467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C5C15-ED00-70CD-2A35-BE235752A4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C6EC2-5410-38EB-B2DA-F34F1B631127}"/>
              </a:ext>
            </a:extLst>
          </p:cNvPr>
          <p:cNvSpPr>
            <a:spLocks noGrp="1"/>
          </p:cNvSpPr>
          <p:nvPr>
            <p:ph idx="1"/>
          </p:nvPr>
        </p:nvSpPr>
        <p:spPr>
          <a:xfrm>
            <a:off x="0" y="136525"/>
            <a:ext cx="12192000" cy="797540"/>
          </a:xfrm>
        </p:spPr>
        <p:txBody>
          <a:bodyPr/>
          <a:lstStyle/>
          <a:p>
            <a:r>
              <a:rPr lang="pt-PT" dirty="0"/>
              <a:t>Anomalias das variáveis </a:t>
            </a:r>
            <a:r>
              <a:rPr lang="pt-PT" dirty="0" err="1"/>
              <a:t>meteorologicas</a:t>
            </a:r>
            <a:endParaRPr lang="pt-PT" dirty="0"/>
          </a:p>
          <a:p>
            <a:r>
              <a:rPr lang="pt-PT" dirty="0"/>
              <a:t>Todas as regiões e para cada poluente</a:t>
            </a:r>
          </a:p>
          <a:p>
            <a:endParaRPr lang="pt-PT" dirty="0"/>
          </a:p>
        </p:txBody>
      </p:sp>
      <p:sp>
        <p:nvSpPr>
          <p:cNvPr id="6" name="Slide Number Placeholder 5">
            <a:extLst>
              <a:ext uri="{FF2B5EF4-FFF2-40B4-BE49-F238E27FC236}">
                <a16:creationId xmlns:a16="http://schemas.microsoft.com/office/drawing/2014/main" id="{49FDFBF0-5513-1DCF-A1B8-F62B3D99B2C5}"/>
              </a:ext>
            </a:extLst>
          </p:cNvPr>
          <p:cNvSpPr>
            <a:spLocks noGrp="1"/>
          </p:cNvSpPr>
          <p:nvPr>
            <p:ph type="sldNum" sz="quarter" idx="12"/>
          </p:nvPr>
        </p:nvSpPr>
        <p:spPr/>
        <p:txBody>
          <a:bodyPr/>
          <a:lstStyle/>
          <a:p>
            <a:pPr rtl="0"/>
            <a:fld id="{B5CEABB6-07DC-46E8-9B57-56EC44A396E5}" type="slidenum">
              <a:rPr lang="pt-PT" noProof="0" smtClean="0"/>
              <a:pPr rtl="0"/>
              <a:t>41</a:t>
            </a:fld>
            <a:endParaRPr lang="pt-PT" noProof="0"/>
          </a:p>
        </p:txBody>
      </p:sp>
      <p:pic>
        <p:nvPicPr>
          <p:cNvPr id="4" name="Picture 3" descr="A diagram of a map&#10;&#10;AI-generated content may be incorrect.">
            <a:extLst>
              <a:ext uri="{FF2B5EF4-FFF2-40B4-BE49-F238E27FC236}">
                <a16:creationId xmlns:a16="http://schemas.microsoft.com/office/drawing/2014/main" id="{E0B3B1E2-C479-E356-B67B-B4CC3BDD0C8E}"/>
              </a:ext>
            </a:extLst>
          </p:cNvPr>
          <p:cNvPicPr>
            <a:picLocks noChangeAspect="1"/>
          </p:cNvPicPr>
          <p:nvPr/>
        </p:nvPicPr>
        <p:blipFill>
          <a:blip r:embed="rId3"/>
          <a:stretch>
            <a:fillRect/>
          </a:stretch>
        </p:blipFill>
        <p:spPr>
          <a:xfrm>
            <a:off x="0" y="861350"/>
            <a:ext cx="4162097" cy="2252935"/>
          </a:xfrm>
          <a:prstGeom prst="rect">
            <a:avLst/>
          </a:prstGeom>
        </p:spPr>
      </p:pic>
      <p:pic>
        <p:nvPicPr>
          <p:cNvPr id="8" name="Picture 7" descr="A map of the north and the south&#10;&#10;AI-generated content may be incorrect.">
            <a:extLst>
              <a:ext uri="{FF2B5EF4-FFF2-40B4-BE49-F238E27FC236}">
                <a16:creationId xmlns:a16="http://schemas.microsoft.com/office/drawing/2014/main" id="{7154373A-1E8B-3F30-39CA-ED263888D46C}"/>
              </a:ext>
            </a:extLst>
          </p:cNvPr>
          <p:cNvPicPr>
            <a:picLocks noChangeAspect="1"/>
          </p:cNvPicPr>
          <p:nvPr/>
        </p:nvPicPr>
        <p:blipFill>
          <a:blip r:embed="rId4"/>
          <a:stretch>
            <a:fillRect/>
          </a:stretch>
        </p:blipFill>
        <p:spPr>
          <a:xfrm>
            <a:off x="4162097" y="861350"/>
            <a:ext cx="4162098" cy="2252935"/>
          </a:xfrm>
          <a:prstGeom prst="rect">
            <a:avLst/>
          </a:prstGeom>
        </p:spPr>
      </p:pic>
      <p:pic>
        <p:nvPicPr>
          <p:cNvPr id="11" name="Picture 10">
            <a:extLst>
              <a:ext uri="{FF2B5EF4-FFF2-40B4-BE49-F238E27FC236}">
                <a16:creationId xmlns:a16="http://schemas.microsoft.com/office/drawing/2014/main" id="{32840450-243C-0AAC-4947-0CB5A338F76D}"/>
              </a:ext>
            </a:extLst>
          </p:cNvPr>
          <p:cNvPicPr>
            <a:picLocks noChangeAspect="1"/>
          </p:cNvPicPr>
          <p:nvPr/>
        </p:nvPicPr>
        <p:blipFill>
          <a:blip r:embed="rId5"/>
          <a:stretch>
            <a:fillRect/>
          </a:stretch>
        </p:blipFill>
        <p:spPr>
          <a:xfrm>
            <a:off x="8029902" y="861350"/>
            <a:ext cx="4162098" cy="2252935"/>
          </a:xfrm>
          <a:prstGeom prst="rect">
            <a:avLst/>
          </a:prstGeom>
        </p:spPr>
      </p:pic>
      <p:pic>
        <p:nvPicPr>
          <p:cNvPr id="14" name="Picture 13">
            <a:extLst>
              <a:ext uri="{FF2B5EF4-FFF2-40B4-BE49-F238E27FC236}">
                <a16:creationId xmlns:a16="http://schemas.microsoft.com/office/drawing/2014/main" id="{4A0E481E-DD80-54B3-048D-C064F3482F19}"/>
              </a:ext>
            </a:extLst>
          </p:cNvPr>
          <p:cNvPicPr>
            <a:picLocks noChangeAspect="1"/>
          </p:cNvPicPr>
          <p:nvPr/>
        </p:nvPicPr>
        <p:blipFill>
          <a:blip r:embed="rId6"/>
          <a:stretch>
            <a:fillRect/>
          </a:stretch>
        </p:blipFill>
        <p:spPr>
          <a:xfrm>
            <a:off x="0" y="2998748"/>
            <a:ext cx="2743201" cy="2077747"/>
          </a:xfrm>
          <a:prstGeom prst="rect">
            <a:avLst/>
          </a:prstGeom>
        </p:spPr>
      </p:pic>
      <p:pic>
        <p:nvPicPr>
          <p:cNvPr id="16" name="Picture 15" descr="A map of italy and a temperature&#10;&#10;AI-generated content may be incorrect.">
            <a:extLst>
              <a:ext uri="{FF2B5EF4-FFF2-40B4-BE49-F238E27FC236}">
                <a16:creationId xmlns:a16="http://schemas.microsoft.com/office/drawing/2014/main" id="{F25D04A6-E72D-4E4B-3EDD-D982D60E4DFA}"/>
              </a:ext>
            </a:extLst>
          </p:cNvPr>
          <p:cNvPicPr>
            <a:picLocks noChangeAspect="1"/>
          </p:cNvPicPr>
          <p:nvPr/>
        </p:nvPicPr>
        <p:blipFill>
          <a:blip r:embed="rId7"/>
          <a:stretch>
            <a:fillRect/>
          </a:stretch>
        </p:blipFill>
        <p:spPr>
          <a:xfrm>
            <a:off x="2837791" y="3026967"/>
            <a:ext cx="2743202" cy="2021307"/>
          </a:xfrm>
          <a:prstGeom prst="rect">
            <a:avLst/>
          </a:prstGeom>
        </p:spPr>
      </p:pic>
      <p:pic>
        <p:nvPicPr>
          <p:cNvPr id="18" name="Picture 17" descr="A map of italy and a map of the weather&#10;&#10;AI-generated content may be incorrect.">
            <a:extLst>
              <a:ext uri="{FF2B5EF4-FFF2-40B4-BE49-F238E27FC236}">
                <a16:creationId xmlns:a16="http://schemas.microsoft.com/office/drawing/2014/main" id="{68D539C6-8642-5FA4-84B8-8D5791B08601}"/>
              </a:ext>
            </a:extLst>
          </p:cNvPr>
          <p:cNvPicPr>
            <a:picLocks noChangeAspect="1"/>
          </p:cNvPicPr>
          <p:nvPr/>
        </p:nvPicPr>
        <p:blipFill>
          <a:blip r:embed="rId8"/>
          <a:stretch>
            <a:fillRect/>
          </a:stretch>
        </p:blipFill>
        <p:spPr>
          <a:xfrm>
            <a:off x="5675583" y="2998748"/>
            <a:ext cx="2648611" cy="2045369"/>
          </a:xfrm>
          <a:prstGeom prst="rect">
            <a:avLst/>
          </a:prstGeom>
        </p:spPr>
      </p:pic>
      <p:pic>
        <p:nvPicPr>
          <p:cNvPr id="20" name="Picture 19">
            <a:extLst>
              <a:ext uri="{FF2B5EF4-FFF2-40B4-BE49-F238E27FC236}">
                <a16:creationId xmlns:a16="http://schemas.microsoft.com/office/drawing/2014/main" id="{61006656-59D5-377C-0FE6-588C04E5064C}"/>
              </a:ext>
            </a:extLst>
          </p:cNvPr>
          <p:cNvPicPr>
            <a:picLocks noChangeAspect="1"/>
          </p:cNvPicPr>
          <p:nvPr/>
        </p:nvPicPr>
        <p:blipFill>
          <a:blip r:embed="rId9"/>
          <a:stretch>
            <a:fillRect/>
          </a:stretch>
        </p:blipFill>
        <p:spPr>
          <a:xfrm>
            <a:off x="0" y="5031242"/>
            <a:ext cx="3957145" cy="1826758"/>
          </a:xfrm>
          <a:prstGeom prst="rect">
            <a:avLst/>
          </a:prstGeom>
        </p:spPr>
      </p:pic>
      <p:pic>
        <p:nvPicPr>
          <p:cNvPr id="22" name="Picture 21">
            <a:extLst>
              <a:ext uri="{FF2B5EF4-FFF2-40B4-BE49-F238E27FC236}">
                <a16:creationId xmlns:a16="http://schemas.microsoft.com/office/drawing/2014/main" id="{D2A720E5-C2CB-C2C5-4E27-217336CEB1ED}"/>
              </a:ext>
            </a:extLst>
          </p:cNvPr>
          <p:cNvPicPr>
            <a:picLocks noChangeAspect="1"/>
          </p:cNvPicPr>
          <p:nvPr/>
        </p:nvPicPr>
        <p:blipFill>
          <a:blip r:embed="rId10"/>
          <a:stretch>
            <a:fillRect/>
          </a:stretch>
        </p:blipFill>
        <p:spPr>
          <a:xfrm>
            <a:off x="3972907" y="5039720"/>
            <a:ext cx="3957145" cy="1826758"/>
          </a:xfrm>
          <a:prstGeom prst="rect">
            <a:avLst/>
          </a:prstGeom>
        </p:spPr>
      </p:pic>
      <p:pic>
        <p:nvPicPr>
          <p:cNvPr id="24" name="Picture 23" descr="A close-up of a map&#10;&#10;AI-generated content may be incorrect.">
            <a:extLst>
              <a:ext uri="{FF2B5EF4-FFF2-40B4-BE49-F238E27FC236}">
                <a16:creationId xmlns:a16="http://schemas.microsoft.com/office/drawing/2014/main" id="{70B88668-8E9E-47F1-1955-A49CBAF5B5AD}"/>
              </a:ext>
            </a:extLst>
          </p:cNvPr>
          <p:cNvPicPr>
            <a:picLocks noChangeAspect="1"/>
          </p:cNvPicPr>
          <p:nvPr/>
        </p:nvPicPr>
        <p:blipFill>
          <a:blip r:embed="rId11"/>
          <a:stretch>
            <a:fillRect/>
          </a:stretch>
        </p:blipFill>
        <p:spPr>
          <a:xfrm>
            <a:off x="7930052" y="4899013"/>
            <a:ext cx="4261948" cy="1967465"/>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8998851" y="3524013"/>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281767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63BA0-80E8-EE4B-C308-EC235F82B4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0D65B9-AA76-AF97-73D1-168943FF0234}"/>
              </a:ext>
            </a:extLst>
          </p:cNvPr>
          <p:cNvSpPr>
            <a:spLocks noGrp="1"/>
          </p:cNvSpPr>
          <p:nvPr>
            <p:ph idx="1"/>
          </p:nvPr>
        </p:nvSpPr>
        <p:spPr>
          <a:xfrm>
            <a:off x="0" y="136525"/>
            <a:ext cx="12192000" cy="797540"/>
          </a:xfrm>
        </p:spPr>
        <p:txBody>
          <a:bodyPr/>
          <a:lstStyle/>
          <a:p>
            <a:r>
              <a:rPr lang="pt-PT" dirty="0"/>
              <a:t>Quartis, Contagem de fogos por pixel, concentração de poluentes para o pixel com mais </a:t>
            </a:r>
            <a:r>
              <a:rPr lang="pt-PT" dirty="0" err="1"/>
              <a:t>ocorrencias</a:t>
            </a:r>
            <a:r>
              <a:rPr lang="pt-PT" dirty="0"/>
              <a:t> </a:t>
            </a:r>
          </a:p>
          <a:p>
            <a:r>
              <a:rPr lang="pt-PT" dirty="0"/>
              <a:t>Todas as regiões – Exemplo é da </a:t>
            </a:r>
            <a:r>
              <a:rPr lang="pt-PT" dirty="0" err="1"/>
              <a:t>Iberia</a:t>
            </a:r>
            <a:endParaRPr lang="pt-PT" dirty="0"/>
          </a:p>
        </p:txBody>
      </p:sp>
      <p:pic>
        <p:nvPicPr>
          <p:cNvPr id="5" name="Picture 4">
            <a:extLst>
              <a:ext uri="{FF2B5EF4-FFF2-40B4-BE49-F238E27FC236}">
                <a16:creationId xmlns:a16="http://schemas.microsoft.com/office/drawing/2014/main" id="{27E472BA-AE6F-D80F-1F7C-4A205844B367}"/>
              </a:ext>
            </a:extLst>
          </p:cNvPr>
          <p:cNvPicPr>
            <a:picLocks noChangeAspect="1"/>
          </p:cNvPicPr>
          <p:nvPr/>
        </p:nvPicPr>
        <p:blipFill>
          <a:blip r:embed="rId2"/>
          <a:stretch>
            <a:fillRect/>
          </a:stretch>
        </p:blipFill>
        <p:spPr>
          <a:xfrm>
            <a:off x="0" y="857739"/>
            <a:ext cx="5770179" cy="2873864"/>
          </a:xfrm>
          <a:prstGeom prst="rect">
            <a:avLst/>
          </a:prstGeom>
        </p:spPr>
      </p:pic>
      <p:pic>
        <p:nvPicPr>
          <p:cNvPr id="9" name="Picture 8" descr="A map of spain with red and blue squares&#10;&#10;AI-generated content may be incorrect.">
            <a:extLst>
              <a:ext uri="{FF2B5EF4-FFF2-40B4-BE49-F238E27FC236}">
                <a16:creationId xmlns:a16="http://schemas.microsoft.com/office/drawing/2014/main" id="{8043E8D8-912D-8CAB-477E-A806537D9551}"/>
              </a:ext>
            </a:extLst>
          </p:cNvPr>
          <p:cNvPicPr>
            <a:picLocks noChangeAspect="1"/>
          </p:cNvPicPr>
          <p:nvPr/>
        </p:nvPicPr>
        <p:blipFill>
          <a:blip r:embed="rId3"/>
          <a:stretch>
            <a:fillRect/>
          </a:stretch>
        </p:blipFill>
        <p:spPr>
          <a:xfrm>
            <a:off x="756745" y="3757978"/>
            <a:ext cx="4067503" cy="3105235"/>
          </a:xfrm>
          <a:prstGeom prst="rect">
            <a:avLst/>
          </a:prstGeom>
        </p:spPr>
      </p:pic>
      <p:pic>
        <p:nvPicPr>
          <p:cNvPr id="12" name="Picture 11" descr="A graph of a number of red and blue lines&#10;&#10;AI-generated content may be incorrect.">
            <a:extLst>
              <a:ext uri="{FF2B5EF4-FFF2-40B4-BE49-F238E27FC236}">
                <a16:creationId xmlns:a16="http://schemas.microsoft.com/office/drawing/2014/main" id="{47CC6BC6-C679-B625-9A71-05A4EE11F794}"/>
              </a:ext>
            </a:extLst>
          </p:cNvPr>
          <p:cNvPicPr>
            <a:picLocks noChangeAspect="1"/>
          </p:cNvPicPr>
          <p:nvPr/>
        </p:nvPicPr>
        <p:blipFill>
          <a:blip r:embed="rId4"/>
          <a:stretch>
            <a:fillRect/>
          </a:stretch>
        </p:blipFill>
        <p:spPr>
          <a:xfrm>
            <a:off x="6147898" y="1594404"/>
            <a:ext cx="6044102" cy="4286134"/>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5243405" y="6080929"/>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3279545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F752D-E887-313D-6EB9-8F9AFEAB61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110B0-1FC8-67DF-CBD5-1BFAB853C308}"/>
              </a:ext>
            </a:extLst>
          </p:cNvPr>
          <p:cNvSpPr>
            <a:spLocks noGrp="1"/>
          </p:cNvSpPr>
          <p:nvPr>
            <p:ph idx="1"/>
          </p:nvPr>
        </p:nvSpPr>
        <p:spPr>
          <a:xfrm>
            <a:off x="0" y="136525"/>
            <a:ext cx="12192000" cy="797540"/>
          </a:xfrm>
        </p:spPr>
        <p:txBody>
          <a:bodyPr/>
          <a:lstStyle/>
          <a:p>
            <a:r>
              <a:rPr lang="pt-PT" dirty="0"/>
              <a:t>Correlação de </a:t>
            </a:r>
            <a:r>
              <a:rPr lang="pt-PT" dirty="0" err="1"/>
              <a:t>Pearson</a:t>
            </a:r>
            <a:r>
              <a:rPr lang="pt-PT" dirty="0"/>
              <a:t> diária ou mensal para as variáveis meteorológicas com poluentes por </a:t>
            </a:r>
            <a:r>
              <a:rPr lang="pt-PT" dirty="0" err="1"/>
              <a:t>Fire</a:t>
            </a:r>
            <a:r>
              <a:rPr lang="pt-PT" dirty="0"/>
              <a:t> </a:t>
            </a:r>
            <a:r>
              <a:rPr lang="pt-PT" dirty="0" err="1"/>
              <a:t>label</a:t>
            </a:r>
            <a:r>
              <a:rPr lang="pt-PT" dirty="0"/>
              <a:t> (ou apenas com fogo e não fogo)</a:t>
            </a:r>
          </a:p>
          <a:p>
            <a:r>
              <a:rPr lang="pt-PT" dirty="0"/>
              <a:t>Todas as regiões – Exemplo é da </a:t>
            </a:r>
            <a:r>
              <a:rPr lang="pt-PT" dirty="0" err="1"/>
              <a:t>Iberia</a:t>
            </a:r>
            <a:endParaRPr lang="pt-PT" dirty="0"/>
          </a:p>
        </p:txBody>
      </p:sp>
      <p:pic>
        <p:nvPicPr>
          <p:cNvPr id="4" name="Picture 3" descr="A screenshot of a graph&#10;&#10;AI-generated content may be incorrect.">
            <a:extLst>
              <a:ext uri="{FF2B5EF4-FFF2-40B4-BE49-F238E27FC236}">
                <a16:creationId xmlns:a16="http://schemas.microsoft.com/office/drawing/2014/main" id="{85DDB534-F9D2-C467-527A-AD10928D44D0}"/>
              </a:ext>
            </a:extLst>
          </p:cNvPr>
          <p:cNvPicPr>
            <a:picLocks noChangeAspect="1"/>
          </p:cNvPicPr>
          <p:nvPr/>
        </p:nvPicPr>
        <p:blipFill>
          <a:blip r:embed="rId2"/>
          <a:stretch>
            <a:fillRect/>
          </a:stretch>
        </p:blipFill>
        <p:spPr>
          <a:xfrm>
            <a:off x="0" y="1101725"/>
            <a:ext cx="4319752" cy="2688453"/>
          </a:xfrm>
          <a:prstGeom prst="rect">
            <a:avLst/>
          </a:prstGeom>
        </p:spPr>
      </p:pic>
      <p:pic>
        <p:nvPicPr>
          <p:cNvPr id="7" name="Picture 6">
            <a:extLst>
              <a:ext uri="{FF2B5EF4-FFF2-40B4-BE49-F238E27FC236}">
                <a16:creationId xmlns:a16="http://schemas.microsoft.com/office/drawing/2014/main" id="{60C5EE66-2970-E85A-394E-B0A90C779D92}"/>
              </a:ext>
            </a:extLst>
          </p:cNvPr>
          <p:cNvPicPr>
            <a:picLocks noChangeAspect="1"/>
          </p:cNvPicPr>
          <p:nvPr/>
        </p:nvPicPr>
        <p:blipFill>
          <a:blip r:embed="rId3"/>
          <a:stretch>
            <a:fillRect/>
          </a:stretch>
        </p:blipFill>
        <p:spPr>
          <a:xfrm>
            <a:off x="3936124" y="1101725"/>
            <a:ext cx="4319752" cy="2688453"/>
          </a:xfrm>
          <a:prstGeom prst="rect">
            <a:avLst/>
          </a:prstGeom>
        </p:spPr>
      </p:pic>
      <p:pic>
        <p:nvPicPr>
          <p:cNvPr id="10" name="Picture 9">
            <a:extLst>
              <a:ext uri="{FF2B5EF4-FFF2-40B4-BE49-F238E27FC236}">
                <a16:creationId xmlns:a16="http://schemas.microsoft.com/office/drawing/2014/main" id="{8F2B68EB-99B0-51AE-A21C-C834BAC1544E}"/>
              </a:ext>
            </a:extLst>
          </p:cNvPr>
          <p:cNvPicPr>
            <a:picLocks noChangeAspect="1"/>
          </p:cNvPicPr>
          <p:nvPr/>
        </p:nvPicPr>
        <p:blipFill>
          <a:blip r:embed="rId4"/>
          <a:stretch>
            <a:fillRect/>
          </a:stretch>
        </p:blipFill>
        <p:spPr>
          <a:xfrm>
            <a:off x="7872248" y="1101725"/>
            <a:ext cx="4319752" cy="2688453"/>
          </a:xfrm>
          <a:prstGeom prst="rect">
            <a:avLst/>
          </a:prstGeom>
        </p:spPr>
      </p:pic>
      <p:pic>
        <p:nvPicPr>
          <p:cNvPr id="13" name="Picture 12">
            <a:extLst>
              <a:ext uri="{FF2B5EF4-FFF2-40B4-BE49-F238E27FC236}">
                <a16:creationId xmlns:a16="http://schemas.microsoft.com/office/drawing/2014/main" id="{4A4652C1-920A-D76E-1D8F-7B84F1A823C5}"/>
              </a:ext>
            </a:extLst>
          </p:cNvPr>
          <p:cNvPicPr>
            <a:picLocks noChangeAspect="1"/>
          </p:cNvPicPr>
          <p:nvPr/>
        </p:nvPicPr>
        <p:blipFill>
          <a:blip r:embed="rId5"/>
          <a:stretch>
            <a:fillRect/>
          </a:stretch>
        </p:blipFill>
        <p:spPr>
          <a:xfrm>
            <a:off x="0" y="4178025"/>
            <a:ext cx="4306127" cy="2679973"/>
          </a:xfrm>
          <a:prstGeom prst="rect">
            <a:avLst/>
          </a:prstGeom>
        </p:spPr>
      </p:pic>
      <p:pic>
        <p:nvPicPr>
          <p:cNvPr id="15" name="Picture 14" descr="A chart with numbers and symbols&#10;&#10;AI-generated content may be incorrect.">
            <a:extLst>
              <a:ext uri="{FF2B5EF4-FFF2-40B4-BE49-F238E27FC236}">
                <a16:creationId xmlns:a16="http://schemas.microsoft.com/office/drawing/2014/main" id="{A0823434-46A0-48B4-330A-59E791089858}"/>
              </a:ext>
            </a:extLst>
          </p:cNvPr>
          <p:cNvPicPr>
            <a:picLocks noChangeAspect="1"/>
          </p:cNvPicPr>
          <p:nvPr/>
        </p:nvPicPr>
        <p:blipFill>
          <a:blip r:embed="rId6"/>
          <a:stretch>
            <a:fillRect/>
          </a:stretch>
        </p:blipFill>
        <p:spPr>
          <a:xfrm>
            <a:off x="3936123" y="4178026"/>
            <a:ext cx="4319753" cy="2679973"/>
          </a:xfrm>
          <a:prstGeom prst="rect">
            <a:avLst/>
          </a:prstGeom>
        </p:spPr>
      </p:pic>
      <p:pic>
        <p:nvPicPr>
          <p:cNvPr id="17" name="Picture 16" descr="A screenshot of a graph&#10;&#10;AI-generated content may be incorrect.">
            <a:extLst>
              <a:ext uri="{FF2B5EF4-FFF2-40B4-BE49-F238E27FC236}">
                <a16:creationId xmlns:a16="http://schemas.microsoft.com/office/drawing/2014/main" id="{1E5783DC-DB67-7EA1-FE4F-D66D5D6D72AA}"/>
              </a:ext>
            </a:extLst>
          </p:cNvPr>
          <p:cNvPicPr>
            <a:picLocks noChangeAspect="1"/>
          </p:cNvPicPr>
          <p:nvPr/>
        </p:nvPicPr>
        <p:blipFill>
          <a:blip r:embed="rId7"/>
          <a:stretch>
            <a:fillRect/>
          </a:stretch>
        </p:blipFill>
        <p:spPr>
          <a:xfrm>
            <a:off x="7885870" y="4178024"/>
            <a:ext cx="4306129" cy="2679975"/>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6626143" y="3634672"/>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819662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E168C-317E-7C63-8054-87C49BAFFE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C4714A-E321-0DCF-3109-42E676EDD60B}"/>
              </a:ext>
            </a:extLst>
          </p:cNvPr>
          <p:cNvSpPr>
            <a:spLocks noGrp="1"/>
          </p:cNvSpPr>
          <p:nvPr>
            <p:ph idx="1"/>
          </p:nvPr>
        </p:nvSpPr>
        <p:spPr>
          <a:xfrm>
            <a:off x="0" y="136525"/>
            <a:ext cx="12192000" cy="797540"/>
          </a:xfrm>
        </p:spPr>
        <p:txBody>
          <a:bodyPr/>
          <a:lstStyle/>
          <a:p>
            <a:r>
              <a:rPr lang="pt-PT" dirty="0"/>
              <a:t>Correlação de </a:t>
            </a:r>
            <a:r>
              <a:rPr lang="pt-PT" dirty="0" err="1"/>
              <a:t>Pearson</a:t>
            </a:r>
            <a:r>
              <a:rPr lang="pt-PT" dirty="0"/>
              <a:t> diária ou mensal para as variáveis meteorológicas e FRP (entre </a:t>
            </a:r>
            <a:r>
              <a:rPr lang="pt-PT"/>
              <a:t>si)</a:t>
            </a:r>
            <a:endParaRPr lang="pt-PT" dirty="0"/>
          </a:p>
          <a:p>
            <a:r>
              <a:rPr lang="pt-PT" dirty="0"/>
              <a:t>Todas as regiões – Exemplo é da </a:t>
            </a:r>
            <a:r>
              <a:rPr lang="pt-PT" dirty="0" err="1"/>
              <a:t>Iberia</a:t>
            </a:r>
            <a:endParaRPr lang="pt-PT" dirty="0"/>
          </a:p>
        </p:txBody>
      </p:sp>
      <p:pic>
        <p:nvPicPr>
          <p:cNvPr id="5" name="Picture 4" descr="A screenshot of a graph&#10;&#10;AI-generated content may be incorrect.">
            <a:extLst>
              <a:ext uri="{FF2B5EF4-FFF2-40B4-BE49-F238E27FC236}">
                <a16:creationId xmlns:a16="http://schemas.microsoft.com/office/drawing/2014/main" id="{4585C7ED-90C2-FF14-A33A-9ED71FCB4CAC}"/>
              </a:ext>
            </a:extLst>
          </p:cNvPr>
          <p:cNvPicPr>
            <a:picLocks noChangeAspect="1"/>
          </p:cNvPicPr>
          <p:nvPr/>
        </p:nvPicPr>
        <p:blipFill>
          <a:blip r:embed="rId2"/>
          <a:stretch>
            <a:fillRect/>
          </a:stretch>
        </p:blipFill>
        <p:spPr>
          <a:xfrm>
            <a:off x="0" y="1646114"/>
            <a:ext cx="5791022" cy="441434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2BC18988-5161-C138-A210-F72B62C77532}"/>
              </a:ext>
            </a:extLst>
          </p:cNvPr>
          <p:cNvPicPr>
            <a:picLocks noChangeAspect="1"/>
          </p:cNvPicPr>
          <p:nvPr/>
        </p:nvPicPr>
        <p:blipFill>
          <a:blip r:embed="rId3"/>
          <a:stretch>
            <a:fillRect/>
          </a:stretch>
        </p:blipFill>
        <p:spPr>
          <a:xfrm>
            <a:off x="6318678" y="1646114"/>
            <a:ext cx="5873322" cy="4414344"/>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5033825" y="6170820"/>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245097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2B6BB-556C-3392-3902-CDB49BBB38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6C129-8735-0E47-563A-EEEE0BE4C53C}"/>
              </a:ext>
            </a:extLst>
          </p:cNvPr>
          <p:cNvSpPr>
            <a:spLocks noGrp="1"/>
          </p:cNvSpPr>
          <p:nvPr>
            <p:ph idx="1"/>
          </p:nvPr>
        </p:nvSpPr>
        <p:spPr>
          <a:xfrm>
            <a:off x="0" y="136525"/>
            <a:ext cx="12192000" cy="797540"/>
          </a:xfrm>
        </p:spPr>
        <p:txBody>
          <a:bodyPr/>
          <a:lstStyle/>
          <a:p>
            <a:r>
              <a:rPr lang="pt-PT" dirty="0"/>
              <a:t>Pequena análise sobre os fogos</a:t>
            </a:r>
          </a:p>
        </p:txBody>
      </p:sp>
      <p:sp>
        <p:nvSpPr>
          <p:cNvPr id="6" name="Slide Number Placeholder 5">
            <a:extLst>
              <a:ext uri="{FF2B5EF4-FFF2-40B4-BE49-F238E27FC236}">
                <a16:creationId xmlns:a16="http://schemas.microsoft.com/office/drawing/2014/main" id="{6BA4394A-9659-B2E7-B475-DE65A2D10D3D}"/>
              </a:ext>
            </a:extLst>
          </p:cNvPr>
          <p:cNvSpPr>
            <a:spLocks noGrp="1"/>
          </p:cNvSpPr>
          <p:nvPr>
            <p:ph type="sldNum" sz="quarter" idx="12"/>
          </p:nvPr>
        </p:nvSpPr>
        <p:spPr/>
        <p:txBody>
          <a:bodyPr/>
          <a:lstStyle/>
          <a:p>
            <a:pPr rtl="0"/>
            <a:fld id="{B5CEABB6-07DC-46E8-9B57-56EC44A396E5}" type="slidenum">
              <a:rPr lang="pt-PT" noProof="0" smtClean="0"/>
              <a:pPr rtl="0"/>
              <a:t>5</a:t>
            </a:fld>
            <a:endParaRPr lang="pt-PT" noProof="0"/>
          </a:p>
        </p:txBody>
      </p:sp>
      <p:sp>
        <p:nvSpPr>
          <p:cNvPr id="2" name="TextBox 1">
            <a:extLst>
              <a:ext uri="{FF2B5EF4-FFF2-40B4-BE49-F238E27FC236}">
                <a16:creationId xmlns:a16="http://schemas.microsoft.com/office/drawing/2014/main" id="{E69F1EA5-9E9B-A917-AE1D-B1C062A0A934}"/>
              </a:ext>
            </a:extLst>
          </p:cNvPr>
          <p:cNvSpPr txBox="1"/>
          <p:nvPr/>
        </p:nvSpPr>
        <p:spPr>
          <a:xfrm>
            <a:off x="9716185" y="3164488"/>
            <a:ext cx="2124349" cy="286232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3.3,</a:t>
            </a:r>
          </a:p>
          <a:p>
            <a:r>
              <a:rPr lang="en-US" dirty="0" err="1"/>
              <a:t>Adicionar</a:t>
            </a:r>
            <a:r>
              <a:rPr lang="en-US" dirty="0"/>
              <a:t> </a:t>
            </a:r>
            <a:r>
              <a:rPr lang="en-US" dirty="0" err="1"/>
              <a:t>uma</a:t>
            </a:r>
            <a:r>
              <a:rPr lang="en-US" dirty="0"/>
              <a:t> </a:t>
            </a:r>
            <a:r>
              <a:rPr lang="en-US" dirty="0" err="1"/>
              <a:t>figura</a:t>
            </a:r>
            <a:r>
              <a:rPr lang="en-US" dirty="0"/>
              <a:t> </a:t>
            </a:r>
            <a:r>
              <a:rPr lang="en-US" dirty="0" err="1"/>
              <a:t>semelhante</a:t>
            </a:r>
            <a:r>
              <a:rPr lang="en-US" dirty="0"/>
              <a:t> </a:t>
            </a:r>
            <a:r>
              <a:rPr lang="en-US" dirty="0" err="1"/>
              <a:t>ou</a:t>
            </a:r>
            <a:r>
              <a:rPr lang="en-US" dirty="0"/>
              <a:t> para </a:t>
            </a:r>
            <a:r>
              <a:rPr lang="en-US" dirty="0" err="1"/>
              <a:t>apenas</a:t>
            </a:r>
            <a:r>
              <a:rPr lang="en-US" dirty="0"/>
              <a:t> </a:t>
            </a:r>
            <a:r>
              <a:rPr lang="en-US" dirty="0" err="1"/>
              <a:t>uma</a:t>
            </a:r>
            <a:r>
              <a:rPr lang="en-US" dirty="0"/>
              <a:t> hora para o CAMS  e ERA5 para </a:t>
            </a:r>
            <a:r>
              <a:rPr lang="en-US" dirty="0" err="1"/>
              <a:t>perceberem</a:t>
            </a:r>
            <a:r>
              <a:rPr lang="en-US" dirty="0"/>
              <a:t> a </a:t>
            </a:r>
            <a:r>
              <a:rPr lang="en-US" dirty="0" err="1"/>
              <a:t>diferença</a:t>
            </a:r>
            <a:r>
              <a:rPr lang="en-US" dirty="0"/>
              <a:t> </a:t>
            </a:r>
            <a:r>
              <a:rPr lang="en-US" dirty="0" err="1"/>
              <a:t>nas</a:t>
            </a:r>
            <a:r>
              <a:rPr lang="en-US" dirty="0"/>
              <a:t> </a:t>
            </a:r>
            <a:r>
              <a:rPr lang="en-US" dirty="0" err="1"/>
              <a:t>grelhas</a:t>
            </a:r>
            <a:endParaRPr lang="en-US" dirty="0"/>
          </a:p>
        </p:txBody>
      </p:sp>
      <p:pic>
        <p:nvPicPr>
          <p:cNvPr id="7" name="Picture 6" descr="A map of europe with green and orange spots&#10;&#10;AI-generated content may be incorrect.">
            <a:extLst>
              <a:ext uri="{FF2B5EF4-FFF2-40B4-BE49-F238E27FC236}">
                <a16:creationId xmlns:a16="http://schemas.microsoft.com/office/drawing/2014/main" id="{21404E24-81F1-02C9-D406-D3210C88244C}"/>
              </a:ext>
            </a:extLst>
          </p:cNvPr>
          <p:cNvPicPr>
            <a:picLocks noChangeAspect="1"/>
          </p:cNvPicPr>
          <p:nvPr/>
        </p:nvPicPr>
        <p:blipFill>
          <a:blip r:embed="rId3"/>
          <a:stretch>
            <a:fillRect/>
          </a:stretch>
        </p:blipFill>
        <p:spPr>
          <a:xfrm>
            <a:off x="2178718" y="1263605"/>
            <a:ext cx="7298637" cy="5265683"/>
          </a:xfrm>
          <a:prstGeom prst="rect">
            <a:avLst/>
          </a:prstGeom>
        </p:spPr>
      </p:pic>
    </p:spTree>
    <p:extLst>
      <p:ext uri="{BB962C8B-B14F-4D97-AF65-F5344CB8AC3E}">
        <p14:creationId xmlns:p14="http://schemas.microsoft.com/office/powerpoint/2010/main" val="164714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FD7BD-0202-BBC4-08F3-EE9F31AF5B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B4435-620B-91B4-924E-54C89BE3E3CD}"/>
              </a:ext>
            </a:extLst>
          </p:cNvPr>
          <p:cNvSpPr>
            <a:spLocks noGrp="1"/>
          </p:cNvSpPr>
          <p:nvPr>
            <p:ph idx="1"/>
          </p:nvPr>
        </p:nvSpPr>
        <p:spPr>
          <a:xfrm>
            <a:off x="0" y="136525"/>
            <a:ext cx="12192000" cy="797540"/>
          </a:xfrm>
        </p:spPr>
        <p:txBody>
          <a:bodyPr/>
          <a:lstStyle/>
          <a:p>
            <a:r>
              <a:rPr lang="pt-PT" dirty="0"/>
              <a:t>Soma total de FRP por região e apontar os anos com mais fogos</a:t>
            </a:r>
          </a:p>
        </p:txBody>
      </p:sp>
      <p:sp>
        <p:nvSpPr>
          <p:cNvPr id="6" name="Slide Number Placeholder 5">
            <a:extLst>
              <a:ext uri="{FF2B5EF4-FFF2-40B4-BE49-F238E27FC236}">
                <a16:creationId xmlns:a16="http://schemas.microsoft.com/office/drawing/2014/main" id="{3DB259F9-872B-1ACA-884D-A71BD7350F66}"/>
              </a:ext>
            </a:extLst>
          </p:cNvPr>
          <p:cNvSpPr>
            <a:spLocks noGrp="1"/>
          </p:cNvSpPr>
          <p:nvPr>
            <p:ph type="sldNum" sz="quarter" idx="12"/>
          </p:nvPr>
        </p:nvSpPr>
        <p:spPr/>
        <p:txBody>
          <a:bodyPr/>
          <a:lstStyle/>
          <a:p>
            <a:pPr rtl="0"/>
            <a:fld id="{B5CEABB6-07DC-46E8-9B57-56EC44A396E5}" type="slidenum">
              <a:rPr lang="pt-PT" noProof="0" smtClean="0"/>
              <a:pPr rtl="0"/>
              <a:t>6</a:t>
            </a:fld>
            <a:endParaRPr lang="pt-PT" noProof="0"/>
          </a:p>
        </p:txBody>
      </p:sp>
      <p:pic>
        <p:nvPicPr>
          <p:cNvPr id="5" name="Picture 4" descr="A graph with numbers and lines&#10;&#10;AI-generated content may be incorrect.">
            <a:extLst>
              <a:ext uri="{FF2B5EF4-FFF2-40B4-BE49-F238E27FC236}">
                <a16:creationId xmlns:a16="http://schemas.microsoft.com/office/drawing/2014/main" id="{5E40E309-B4D8-FB5F-0B16-1FF78C2E9972}"/>
              </a:ext>
            </a:extLst>
          </p:cNvPr>
          <p:cNvPicPr>
            <a:picLocks noChangeAspect="1"/>
          </p:cNvPicPr>
          <p:nvPr/>
        </p:nvPicPr>
        <p:blipFill>
          <a:blip r:embed="rId3"/>
          <a:stretch>
            <a:fillRect/>
          </a:stretch>
        </p:blipFill>
        <p:spPr>
          <a:xfrm>
            <a:off x="0" y="1111563"/>
            <a:ext cx="6449194" cy="3200189"/>
          </a:xfrm>
          <a:prstGeom prst="rect">
            <a:avLst/>
          </a:prstGeom>
        </p:spPr>
      </p:pic>
      <p:pic>
        <p:nvPicPr>
          <p:cNvPr id="8" name="Picture 7" descr="A graph with red lines&#10;&#10;AI-generated content may be incorrect.">
            <a:extLst>
              <a:ext uri="{FF2B5EF4-FFF2-40B4-BE49-F238E27FC236}">
                <a16:creationId xmlns:a16="http://schemas.microsoft.com/office/drawing/2014/main" id="{FD435805-1651-D68B-9A25-1EDA9FAE7696}"/>
              </a:ext>
            </a:extLst>
          </p:cNvPr>
          <p:cNvPicPr>
            <a:picLocks noChangeAspect="1"/>
          </p:cNvPicPr>
          <p:nvPr/>
        </p:nvPicPr>
        <p:blipFill>
          <a:blip r:embed="rId4"/>
          <a:stretch>
            <a:fillRect/>
          </a:stretch>
        </p:blipFill>
        <p:spPr>
          <a:xfrm>
            <a:off x="5737380" y="1111563"/>
            <a:ext cx="6454619" cy="3200189"/>
          </a:xfrm>
          <a:prstGeom prst="rect">
            <a:avLst/>
          </a:prstGeom>
        </p:spPr>
      </p:pic>
      <p:pic>
        <p:nvPicPr>
          <p:cNvPr id="10" name="Picture 9" descr="A graph of a graph&#10;&#10;AI-generated content may be incorrect.">
            <a:extLst>
              <a:ext uri="{FF2B5EF4-FFF2-40B4-BE49-F238E27FC236}">
                <a16:creationId xmlns:a16="http://schemas.microsoft.com/office/drawing/2014/main" id="{3CE6B2C9-7097-94EB-504B-440EA1EAF443}"/>
              </a:ext>
            </a:extLst>
          </p:cNvPr>
          <p:cNvPicPr>
            <a:picLocks noChangeAspect="1"/>
          </p:cNvPicPr>
          <p:nvPr/>
        </p:nvPicPr>
        <p:blipFill>
          <a:blip r:embed="rId5"/>
          <a:stretch>
            <a:fillRect/>
          </a:stretch>
        </p:blipFill>
        <p:spPr>
          <a:xfrm>
            <a:off x="2865977" y="3732611"/>
            <a:ext cx="6454619" cy="3202881"/>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256874" y="6171684"/>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95735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6D334-62AA-1070-730C-8D02860341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2B3F7C-4FB7-074C-7018-72DA44958645}"/>
              </a:ext>
            </a:extLst>
          </p:cNvPr>
          <p:cNvSpPr>
            <a:spLocks noGrp="1"/>
          </p:cNvSpPr>
          <p:nvPr>
            <p:ph idx="1"/>
          </p:nvPr>
        </p:nvSpPr>
        <p:spPr>
          <a:xfrm>
            <a:off x="0" y="136525"/>
            <a:ext cx="12192000" cy="797540"/>
          </a:xfrm>
        </p:spPr>
        <p:txBody>
          <a:bodyPr/>
          <a:lstStyle/>
          <a:p>
            <a:r>
              <a:rPr lang="pt-PT" dirty="0"/>
              <a:t>Variabilidade do FRP</a:t>
            </a:r>
          </a:p>
        </p:txBody>
      </p:sp>
      <p:sp>
        <p:nvSpPr>
          <p:cNvPr id="6" name="Slide Number Placeholder 5">
            <a:extLst>
              <a:ext uri="{FF2B5EF4-FFF2-40B4-BE49-F238E27FC236}">
                <a16:creationId xmlns:a16="http://schemas.microsoft.com/office/drawing/2014/main" id="{EDC8F6B8-0F2A-04A5-F8D2-E86AF25402CA}"/>
              </a:ext>
            </a:extLst>
          </p:cNvPr>
          <p:cNvSpPr>
            <a:spLocks noGrp="1"/>
          </p:cNvSpPr>
          <p:nvPr>
            <p:ph type="sldNum" sz="quarter" idx="12"/>
          </p:nvPr>
        </p:nvSpPr>
        <p:spPr/>
        <p:txBody>
          <a:bodyPr/>
          <a:lstStyle/>
          <a:p>
            <a:pPr rtl="0"/>
            <a:fld id="{B5CEABB6-07DC-46E8-9B57-56EC44A396E5}" type="slidenum">
              <a:rPr lang="pt-PT" noProof="0" smtClean="0"/>
              <a:pPr rtl="0"/>
              <a:t>7</a:t>
            </a:fld>
            <a:endParaRPr lang="pt-PT" noProof="0"/>
          </a:p>
        </p:txBody>
      </p:sp>
      <p:pic>
        <p:nvPicPr>
          <p:cNvPr id="4" name="Picture 3" descr="A graph with a number of months&#10;&#10;AI-generated content may be incorrect.">
            <a:extLst>
              <a:ext uri="{FF2B5EF4-FFF2-40B4-BE49-F238E27FC236}">
                <a16:creationId xmlns:a16="http://schemas.microsoft.com/office/drawing/2014/main" id="{5D9178B5-56BA-6B73-780A-F402B56BCEBD}"/>
              </a:ext>
            </a:extLst>
          </p:cNvPr>
          <p:cNvPicPr>
            <a:picLocks noChangeAspect="1"/>
          </p:cNvPicPr>
          <p:nvPr/>
        </p:nvPicPr>
        <p:blipFill>
          <a:blip r:embed="rId3"/>
          <a:stretch>
            <a:fillRect/>
          </a:stretch>
        </p:blipFill>
        <p:spPr>
          <a:xfrm>
            <a:off x="1" y="1101725"/>
            <a:ext cx="5899354" cy="3519331"/>
          </a:xfrm>
          <a:prstGeom prst="rect">
            <a:avLst/>
          </a:prstGeom>
        </p:spPr>
      </p:pic>
      <p:pic>
        <p:nvPicPr>
          <p:cNvPr id="9" name="Picture 8" descr="A graph of a number of months&#10;&#10;AI-generated content may be incorrect.">
            <a:extLst>
              <a:ext uri="{FF2B5EF4-FFF2-40B4-BE49-F238E27FC236}">
                <a16:creationId xmlns:a16="http://schemas.microsoft.com/office/drawing/2014/main" id="{FC4774CC-3939-F18D-3439-135C030FB078}"/>
              </a:ext>
            </a:extLst>
          </p:cNvPr>
          <p:cNvPicPr>
            <a:picLocks noChangeAspect="1"/>
          </p:cNvPicPr>
          <p:nvPr/>
        </p:nvPicPr>
        <p:blipFill>
          <a:blip r:embed="rId4"/>
          <a:stretch>
            <a:fillRect/>
          </a:stretch>
        </p:blipFill>
        <p:spPr>
          <a:xfrm>
            <a:off x="6292646" y="1101725"/>
            <a:ext cx="5899353" cy="3519331"/>
          </a:xfrm>
          <a:prstGeom prst="rect">
            <a:avLst/>
          </a:prstGeom>
        </p:spPr>
      </p:pic>
      <p:pic>
        <p:nvPicPr>
          <p:cNvPr id="12" name="Picture 11" descr="A graph with a number of columns&#10;&#10;AI-generated content may be incorrect.">
            <a:extLst>
              <a:ext uri="{FF2B5EF4-FFF2-40B4-BE49-F238E27FC236}">
                <a16:creationId xmlns:a16="http://schemas.microsoft.com/office/drawing/2014/main" id="{54FFE10B-A8A6-ECB1-1FB8-72E328B0EB8E}"/>
              </a:ext>
            </a:extLst>
          </p:cNvPr>
          <p:cNvPicPr>
            <a:picLocks noChangeAspect="1"/>
          </p:cNvPicPr>
          <p:nvPr/>
        </p:nvPicPr>
        <p:blipFill>
          <a:blip r:embed="rId5"/>
          <a:stretch>
            <a:fillRect/>
          </a:stretch>
        </p:blipFill>
        <p:spPr>
          <a:xfrm>
            <a:off x="4060722" y="3766854"/>
            <a:ext cx="5181600" cy="3091146"/>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698308" y="57562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1190429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71FF4-AAA8-A7BE-B560-CE7194977F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FE2A95-299C-146D-CC9D-65D6B329090B}"/>
              </a:ext>
            </a:extLst>
          </p:cNvPr>
          <p:cNvSpPr>
            <a:spLocks noGrp="1"/>
          </p:cNvSpPr>
          <p:nvPr>
            <p:ph idx="1"/>
          </p:nvPr>
        </p:nvSpPr>
        <p:spPr>
          <a:xfrm>
            <a:off x="0" y="136525"/>
            <a:ext cx="12192000" cy="797540"/>
          </a:xfrm>
        </p:spPr>
        <p:txBody>
          <a:bodyPr/>
          <a:lstStyle/>
          <a:p>
            <a:r>
              <a:rPr lang="pt-PT" dirty="0"/>
              <a:t>Comparação de acumulado de FRP</a:t>
            </a:r>
          </a:p>
          <a:p>
            <a:r>
              <a:rPr lang="pt-PT" dirty="0"/>
              <a:t>Ajustar a figura para que o </a:t>
            </a:r>
            <a:r>
              <a:rPr lang="pt-PT" dirty="0" err="1"/>
              <a:t>plot</a:t>
            </a:r>
            <a:r>
              <a:rPr lang="pt-PT" dirty="0"/>
              <a:t> comece e acabe nos dados</a:t>
            </a:r>
          </a:p>
        </p:txBody>
      </p:sp>
      <p:sp>
        <p:nvSpPr>
          <p:cNvPr id="6" name="Slide Number Placeholder 5">
            <a:extLst>
              <a:ext uri="{FF2B5EF4-FFF2-40B4-BE49-F238E27FC236}">
                <a16:creationId xmlns:a16="http://schemas.microsoft.com/office/drawing/2014/main" id="{28171ED8-24B4-8E41-4390-399B8BF9F3EF}"/>
              </a:ext>
            </a:extLst>
          </p:cNvPr>
          <p:cNvSpPr>
            <a:spLocks noGrp="1"/>
          </p:cNvSpPr>
          <p:nvPr>
            <p:ph type="sldNum" sz="quarter" idx="12"/>
          </p:nvPr>
        </p:nvSpPr>
        <p:spPr/>
        <p:txBody>
          <a:bodyPr/>
          <a:lstStyle/>
          <a:p>
            <a:pPr rtl="0"/>
            <a:fld id="{B5CEABB6-07DC-46E8-9B57-56EC44A396E5}" type="slidenum">
              <a:rPr lang="pt-PT" noProof="0" smtClean="0"/>
              <a:pPr rtl="0"/>
              <a:t>8</a:t>
            </a:fld>
            <a:endParaRPr lang="pt-PT" noProof="0"/>
          </a:p>
        </p:txBody>
      </p:sp>
      <p:pic>
        <p:nvPicPr>
          <p:cNvPr id="5" name="Picture 4" descr="A graph of different colored lines&#10;&#10;AI-generated content may be incorrect.">
            <a:extLst>
              <a:ext uri="{FF2B5EF4-FFF2-40B4-BE49-F238E27FC236}">
                <a16:creationId xmlns:a16="http://schemas.microsoft.com/office/drawing/2014/main" id="{AE196E3D-C473-5610-FFD6-0EE2B1D88B27}"/>
              </a:ext>
            </a:extLst>
          </p:cNvPr>
          <p:cNvPicPr>
            <a:picLocks noChangeAspect="1"/>
          </p:cNvPicPr>
          <p:nvPr/>
        </p:nvPicPr>
        <p:blipFill>
          <a:blip r:embed="rId3"/>
          <a:stretch>
            <a:fillRect/>
          </a:stretch>
        </p:blipFill>
        <p:spPr>
          <a:xfrm>
            <a:off x="1473944" y="1374229"/>
            <a:ext cx="9244112" cy="5257630"/>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973754" y="242452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pic>
        <p:nvPicPr>
          <p:cNvPr id="7" name="Picture 6" descr="A graph of different colored lines&#10;&#10;AI-generated content may be incorrect.">
            <a:extLst>
              <a:ext uri="{FF2B5EF4-FFF2-40B4-BE49-F238E27FC236}">
                <a16:creationId xmlns:a16="http://schemas.microsoft.com/office/drawing/2014/main" id="{B62C70A9-F963-EA57-2AF4-CE983D224F57}"/>
              </a:ext>
            </a:extLst>
          </p:cNvPr>
          <p:cNvPicPr>
            <a:picLocks noChangeAspect="1"/>
          </p:cNvPicPr>
          <p:nvPr/>
        </p:nvPicPr>
        <p:blipFill>
          <a:blip r:embed="rId4"/>
          <a:stretch>
            <a:fillRect/>
          </a:stretch>
        </p:blipFill>
        <p:spPr>
          <a:xfrm>
            <a:off x="2152186" y="1916594"/>
            <a:ext cx="7419148" cy="4219674"/>
          </a:xfrm>
          <a:prstGeom prst="rect">
            <a:avLst/>
          </a:prstGeom>
        </p:spPr>
      </p:pic>
    </p:spTree>
    <p:extLst>
      <p:ext uri="{BB962C8B-B14F-4D97-AF65-F5344CB8AC3E}">
        <p14:creationId xmlns:p14="http://schemas.microsoft.com/office/powerpoint/2010/main" val="166008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E406F-AF95-7535-A705-04F01265AF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8DFEDF-392B-9073-D769-ED79BDED49B6}"/>
              </a:ext>
            </a:extLst>
          </p:cNvPr>
          <p:cNvSpPr>
            <a:spLocks noGrp="1"/>
          </p:cNvSpPr>
          <p:nvPr>
            <p:ph idx="1"/>
          </p:nvPr>
        </p:nvSpPr>
        <p:spPr>
          <a:xfrm>
            <a:off x="0" y="136525"/>
            <a:ext cx="12192000" cy="797540"/>
          </a:xfrm>
        </p:spPr>
        <p:txBody>
          <a:bodyPr/>
          <a:lstStyle/>
          <a:p>
            <a:r>
              <a:rPr lang="pt-PT" dirty="0"/>
              <a:t>Comparação de </a:t>
            </a:r>
            <a:r>
              <a:rPr lang="pt-PT" dirty="0" err="1"/>
              <a:t>fire</a:t>
            </a:r>
            <a:r>
              <a:rPr lang="pt-PT" dirty="0"/>
              <a:t> </a:t>
            </a:r>
            <a:r>
              <a:rPr lang="pt-PT" dirty="0" err="1"/>
              <a:t>foci</a:t>
            </a:r>
            <a:r>
              <a:rPr lang="pt-PT" dirty="0"/>
              <a:t> (numero de hotspots) de FRP</a:t>
            </a:r>
          </a:p>
          <a:p>
            <a:r>
              <a:rPr lang="pt-PT" dirty="0"/>
              <a:t>Ajustar a figura para que o </a:t>
            </a:r>
            <a:r>
              <a:rPr lang="pt-PT" dirty="0" err="1"/>
              <a:t>plot</a:t>
            </a:r>
            <a:r>
              <a:rPr lang="pt-PT" dirty="0"/>
              <a:t> comece e acabe nos dados</a:t>
            </a:r>
          </a:p>
        </p:txBody>
      </p:sp>
      <p:sp>
        <p:nvSpPr>
          <p:cNvPr id="6" name="Slide Number Placeholder 5">
            <a:extLst>
              <a:ext uri="{FF2B5EF4-FFF2-40B4-BE49-F238E27FC236}">
                <a16:creationId xmlns:a16="http://schemas.microsoft.com/office/drawing/2014/main" id="{2601C048-1620-9431-0B2F-E90A84B87B1F}"/>
              </a:ext>
            </a:extLst>
          </p:cNvPr>
          <p:cNvSpPr>
            <a:spLocks noGrp="1"/>
          </p:cNvSpPr>
          <p:nvPr>
            <p:ph type="sldNum" sz="quarter" idx="12"/>
          </p:nvPr>
        </p:nvSpPr>
        <p:spPr/>
        <p:txBody>
          <a:bodyPr/>
          <a:lstStyle/>
          <a:p>
            <a:pPr rtl="0"/>
            <a:fld id="{B5CEABB6-07DC-46E8-9B57-56EC44A396E5}" type="slidenum">
              <a:rPr lang="pt-PT" noProof="0" smtClean="0"/>
              <a:pPr rtl="0"/>
              <a:t>9</a:t>
            </a:fld>
            <a:endParaRPr lang="pt-PT" noProof="0"/>
          </a:p>
        </p:txBody>
      </p:sp>
      <p:pic>
        <p:nvPicPr>
          <p:cNvPr id="4" name="Picture 3" descr="A graph of numbers and lines&#10;&#10;AI-generated content may be incorrect.">
            <a:extLst>
              <a:ext uri="{FF2B5EF4-FFF2-40B4-BE49-F238E27FC236}">
                <a16:creationId xmlns:a16="http://schemas.microsoft.com/office/drawing/2014/main" id="{BF337BB1-2734-764D-515E-388F00512AEC}"/>
              </a:ext>
            </a:extLst>
          </p:cNvPr>
          <p:cNvPicPr>
            <a:picLocks noChangeAspect="1"/>
          </p:cNvPicPr>
          <p:nvPr/>
        </p:nvPicPr>
        <p:blipFill>
          <a:blip r:embed="rId3"/>
          <a:stretch>
            <a:fillRect/>
          </a:stretch>
        </p:blipFill>
        <p:spPr>
          <a:xfrm>
            <a:off x="1091381" y="1301673"/>
            <a:ext cx="9529247" cy="5419802"/>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779246" y="278713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pic>
        <p:nvPicPr>
          <p:cNvPr id="7" name="Picture 6" descr="A graph of a number of people&#10;&#10;AI-generated content may be incorrect.">
            <a:extLst>
              <a:ext uri="{FF2B5EF4-FFF2-40B4-BE49-F238E27FC236}">
                <a16:creationId xmlns:a16="http://schemas.microsoft.com/office/drawing/2014/main" id="{776DCBED-9568-1BD2-B3D5-0DDCFF286652}"/>
              </a:ext>
            </a:extLst>
          </p:cNvPr>
          <p:cNvPicPr>
            <a:picLocks noChangeAspect="1"/>
          </p:cNvPicPr>
          <p:nvPr/>
        </p:nvPicPr>
        <p:blipFill>
          <a:blip r:embed="rId4"/>
          <a:stretch>
            <a:fillRect/>
          </a:stretch>
        </p:blipFill>
        <p:spPr>
          <a:xfrm>
            <a:off x="1449414" y="1618721"/>
            <a:ext cx="8329832" cy="4737629"/>
          </a:xfrm>
          <a:prstGeom prst="rect">
            <a:avLst/>
          </a:prstGeom>
        </p:spPr>
      </p:pic>
    </p:spTree>
    <p:extLst>
      <p:ext uri="{BB962C8B-B14F-4D97-AF65-F5344CB8AC3E}">
        <p14:creationId xmlns:p14="http://schemas.microsoft.com/office/powerpoint/2010/main" val="2523694989"/>
      </p:ext>
    </p:extLst>
  </p:cSld>
  <p:clrMapOvr>
    <a:masterClrMapping/>
  </p:clrMapOvr>
</p:sld>
</file>

<file path=ppt/theme/theme1.xml><?xml version="1.0" encoding="utf-8"?>
<a:theme xmlns:a="http://schemas.openxmlformats.org/drawingml/2006/main" name="Tema do Office">
  <a:themeElements>
    <a:clrScheme name="Custom 181">
      <a:dk1>
        <a:sysClr val="windowText" lastClr="000000"/>
      </a:dk1>
      <a:lt1>
        <a:sysClr val="window" lastClr="FFFFFF"/>
      </a:lt1>
      <a:dk2>
        <a:srgbClr val="44546A"/>
      </a:dk2>
      <a:lt2>
        <a:srgbClr val="E7E6E6"/>
      </a:lt2>
      <a:accent1>
        <a:srgbClr val="62A25D"/>
      </a:accent1>
      <a:accent2>
        <a:srgbClr val="A0DADE"/>
      </a:accent2>
      <a:accent3>
        <a:srgbClr val="CCB5E5"/>
      </a:accent3>
      <a:accent4>
        <a:srgbClr val="29285D"/>
      </a:accent4>
      <a:accent5>
        <a:srgbClr val="EDF1F2"/>
      </a:accent5>
      <a:accent6>
        <a:srgbClr val="70AD47"/>
      </a:accent6>
      <a:hlink>
        <a:srgbClr val="A0DADE"/>
      </a:hlink>
      <a:folHlink>
        <a:srgbClr val="954F72"/>
      </a:folHlink>
    </a:clrScheme>
    <a:fontScheme name="Custom 62">
      <a:majorFont>
        <a:latin typeface="Skeena"/>
        <a:ea typeface=""/>
        <a:cs typeface=""/>
      </a:majorFont>
      <a:minorFont>
        <a:latin typeface="Skee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396271_TF03460514_Win32" id="{82D2ED73-FC48-416C-9223-11C87A53BE82}" vid="{652533D6-F04E-421C-9A54-99F9C350281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7ACD96E-49A0-4DA4-A7BB-AC2D88742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18C13B-9D83-4AF4-B64D-33362D5133F8}">
  <ds:schemaRefs>
    <ds:schemaRef ds:uri="http://schemas.microsoft.com/sharepoint/v3/contenttype/forms"/>
  </ds:schemaRefs>
</ds:datastoreItem>
</file>

<file path=customXml/itemProps3.xml><?xml version="1.0" encoding="utf-8"?>
<ds:datastoreItem xmlns:ds="http://schemas.openxmlformats.org/officeDocument/2006/customXml" ds:itemID="{CA4F7154-AFAC-4BE7-8A74-7F4B6FC274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{010D6C65-9368-495F-81FC-712D4748E68E}tf03460514_win32</Template>
  <TotalTime>5523</TotalTime>
  <Words>1403</Words>
  <Application>Microsoft Office PowerPoint</Application>
  <PresentationFormat>Widescreen</PresentationFormat>
  <Paragraphs>220</Paragraphs>
  <Slides>44</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Skeena</vt:lpstr>
      <vt:lpstr>Times New Roman</vt:lpstr>
      <vt:lpstr>Tema do Office</vt:lpstr>
      <vt:lpstr>Figuras a colocar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Sofia Margarida Matias Rodrigues</dc:creator>
  <cp:lastModifiedBy>Sofia Margarida Matias Rodrigues</cp:lastModifiedBy>
  <cp:revision>30</cp:revision>
  <dcterms:created xsi:type="dcterms:W3CDTF">2025-05-06T14:09:40Z</dcterms:created>
  <dcterms:modified xsi:type="dcterms:W3CDTF">2026-01-29T16:58:33Z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